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6.xml" ContentType="application/vnd.openxmlformats-officedocument.presentationml.tags+xml"/>
  <Override PartName="/ppt/tags/tag88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5.xml" ContentType="application/vnd.openxmlformats-officedocument.presentationml.tags+xml"/>
  <Override PartName="/ppt/tags/tag94.xml" ContentType="application/vnd.openxmlformats-officedocument.presentationml.tags+xml"/>
  <Override PartName="/ppt/tags/tag93.xml" ContentType="application/vnd.openxmlformats-officedocument.presentationml.tags+xml"/>
  <Override PartName="/ppt/tags/tag92.xml" ContentType="application/vnd.openxmlformats-officedocument.presentationml.tags+xml"/>
  <Override PartName="/ppt/tags/tag89.xml" ContentType="application/vnd.openxmlformats-officedocument.presentationml.tags+xml"/>
  <Override PartName="/ppt/tags/tag96.xml" ContentType="application/vnd.openxmlformats-officedocument.presentationml.tags+xml"/>
  <Override PartName="/ppt/tags/tag83.xml" ContentType="application/vnd.openxmlformats-officedocument.presentationml.tags+xml"/>
  <Override PartName="/ppt/tags/tag75.xml" ContentType="application/vnd.openxmlformats-officedocument.presentationml.tags+xml"/>
  <Override PartName="/ppt/tags/tag74.xml" ContentType="application/vnd.openxmlformats-officedocument.presentationml.tags+xml"/>
  <Override PartName="/ppt/tags/tag73.xml" ContentType="application/vnd.openxmlformats-officedocument.presentationml.tags+xml"/>
  <Override PartName="/ppt/tags/tag72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2.xml" ContentType="application/vnd.openxmlformats-officedocument.presentationml.tags+xml"/>
  <Override PartName="/ppt/tags/tag81.xml" ContentType="application/vnd.openxmlformats-officedocument.presentationml.tags+xml"/>
  <Override PartName="/ppt/tags/tag80.xml" ContentType="application/vnd.openxmlformats-officedocument.presentationml.tags+xml"/>
  <Override PartName="/ppt/tags/tag79.xml" ContentType="application/vnd.openxmlformats-officedocument.presentationml.tags+xml"/>
  <Override PartName="/ppt/tags/tag84.xml" ContentType="application/vnd.openxmlformats-officedocument.presentationml.tags+xml"/>
  <Override PartName="/ppt/tags/tag99.xml" ContentType="application/vnd.openxmlformats-officedocument.presentationml.tags+xml"/>
  <Override PartName="/ppt/tags/tag9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app.xml" ContentType="application/vnd.openxmlformats-officedocument.extended-properties+xml"/>
  <Override PartName="/ppt/tags/tag103.xml" ContentType="application/vnd.openxmlformats-officedocument.presentationml.tags+xml"/>
  <Override PartName="/ppt/tags/tag102.xml" ContentType="application/vnd.openxmlformats-officedocument.presentationml.tags+xml"/>
  <Override PartName="/ppt/tags/tag101.xml" ContentType="application/vnd.openxmlformats-officedocument.presentationml.tags+xml"/>
  <Override PartName="/ppt/tags/tag100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ppt/tags/tag97.xml" ContentType="application/vnd.openxmlformats-officedocument.presentationml.tags+xml"/>
  <Override PartName="/ppt/tags/tag71.xml" ContentType="application/vnd.openxmlformats-officedocument.presentationml.tags+xml"/>
  <Override PartName="/ppt/tags/tag69.xml" ContentType="application/vnd.openxmlformats-officedocument.presentationml.tags+xml"/>
  <Override PartName="/ppt/tags/tag34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1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38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8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7.xml" ContentType="application/vnd.openxmlformats-officedocument.presentationml.tags+xml"/>
  <Override PartName="/ppt/tags/tag26.xml" ContentType="application/vnd.openxmlformats-officedocument.presentationml.tags+xml"/>
  <Override PartName="/ppt/tags/tag25.xml" ContentType="application/vnd.openxmlformats-officedocument.presentationml.tags+xml"/>
  <Override PartName="/ppt/tags/tag24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61.xml" ContentType="application/vnd.openxmlformats-officedocument.presentationml.tags+xml"/>
  <Override PartName="/ppt/tags/tag60.xml" ContentType="application/vnd.openxmlformats-officedocument.presentationml.tags+xml"/>
  <Override PartName="/ppt/tags/tag59.xml" ContentType="application/vnd.openxmlformats-officedocument.presentationml.tags+xml"/>
  <Override PartName="/ppt/tags/tag58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8.xml" ContentType="application/vnd.openxmlformats-officedocument.presentationml.tags+xml"/>
  <Override PartName="/ppt/tags/tag67.xml" ContentType="application/vnd.openxmlformats-officedocument.presentationml.tags+xml"/>
  <Override PartName="/ppt/tags/tag66.xml" ContentType="application/vnd.openxmlformats-officedocument.presentationml.tags+xml"/>
  <Override PartName="/ppt/tags/tag65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55.xml" ContentType="application/vnd.openxmlformats-officedocument.presentationml.tags+xml"/>
  <Override PartName="/ppt/tags/tag48.xml" ContentType="application/vnd.openxmlformats-officedocument.presentationml.tags+xml"/>
  <Override PartName="/ppt/tags/tag47.xml" ContentType="application/vnd.openxmlformats-officedocument.presentationml.tags+xml"/>
  <Override PartName="/ppt/tags/tag46.xml" ContentType="application/vnd.openxmlformats-officedocument.presentationml.tags+xml"/>
  <Override PartName="/ppt/tags/tag45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70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0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1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1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5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5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6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7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9144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10-Jan-17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5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image" Target="../media/image1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62" name="OTLSHAPE_T_fe82a054eb724851a93f6a606432bfac_HorizontalConnector1"/>
          <p:cNvCxnSpPr/>
          <p:nvPr>
            <p:custDataLst>
              <p:tags r:id="rId2"/>
            </p:custDataLst>
          </p:nvPr>
        </p:nvCxnSpPr>
        <p:spPr>
          <a:xfrm>
            <a:off x="479721" y="5187315"/>
            <a:ext cx="681377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1" name="OTLSHAPE_T_23b42cadd9bc437fb739c68c62737c3a_HorizontalConnector1"/>
          <p:cNvCxnSpPr/>
          <p:nvPr>
            <p:custDataLst>
              <p:tags r:id="rId3"/>
            </p:custDataLst>
          </p:nvPr>
        </p:nvCxnSpPr>
        <p:spPr>
          <a:xfrm>
            <a:off x="479721" y="4857115"/>
            <a:ext cx="629539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0" name="OTLSHAPE_T_82d1b7aae77d41a2be14d69f5e501b1b_HorizontalConnector1"/>
          <p:cNvCxnSpPr/>
          <p:nvPr>
            <p:custDataLst>
              <p:tags r:id="rId4"/>
            </p:custDataLst>
          </p:nvPr>
        </p:nvCxnSpPr>
        <p:spPr>
          <a:xfrm>
            <a:off x="479721" y="4526915"/>
            <a:ext cx="210847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9" name="OTLSHAPE_T_f23e460505c24ee88159b421b810b7e4_HorizontalConnector1"/>
          <p:cNvCxnSpPr/>
          <p:nvPr>
            <p:custDataLst>
              <p:tags r:id="rId5"/>
            </p:custDataLst>
          </p:nvPr>
        </p:nvCxnSpPr>
        <p:spPr>
          <a:xfrm>
            <a:off x="479721" y="4196715"/>
            <a:ext cx="188916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8" name="OTLSHAPE_T_23c152327d314e958e11ca251f33fb49_HorizontalConnector1"/>
          <p:cNvCxnSpPr/>
          <p:nvPr>
            <p:custDataLst>
              <p:tags r:id="rId6"/>
            </p:custDataLst>
          </p:nvPr>
        </p:nvCxnSpPr>
        <p:spPr>
          <a:xfrm>
            <a:off x="479721" y="3866515"/>
            <a:ext cx="109165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7" name="OTLSHAPE_T_11a5fd20169a4e5aa0bed048dba08ff2_HorizontalConnector1"/>
          <p:cNvCxnSpPr/>
          <p:nvPr>
            <p:custDataLst>
              <p:tags r:id="rId7"/>
            </p:custDataLst>
          </p:nvPr>
        </p:nvCxnSpPr>
        <p:spPr>
          <a:xfrm>
            <a:off x="479721" y="3536315"/>
            <a:ext cx="5333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6" name="OTLSHAPE_M_c4141af3ac38465cb53fcc7f7a4aa9f5_Connector1"/>
          <p:cNvCxnSpPr/>
          <p:nvPr>
            <p:custDataLst>
              <p:tags r:id="rId8"/>
            </p:custDataLst>
          </p:nvPr>
        </p:nvCxnSpPr>
        <p:spPr>
          <a:xfrm>
            <a:off x="7598915" y="2101638"/>
            <a:ext cx="0" cy="43582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5" name="OTLSHAPE_M_04072b436b4048c09d492665495c5db4_Connector1"/>
          <p:cNvCxnSpPr/>
          <p:nvPr>
            <p:custDataLst>
              <p:tags r:id="rId9"/>
            </p:custDataLst>
          </p:nvPr>
        </p:nvCxnSpPr>
        <p:spPr>
          <a:xfrm>
            <a:off x="2395169" y="1932514"/>
            <a:ext cx="0" cy="604946"/>
          </a:xfrm>
          <a:prstGeom prst="line">
            <a:avLst/>
          </a:prstGeom>
          <a:ln w="9525" cap="flat" cmpd="sng" algn="ctr">
            <a:solidFill>
              <a:srgbClr val="C8505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4" name="OTLSHAPE_M_9b39fefad822441faaec2498033d8bd1_Connector1"/>
          <p:cNvCxnSpPr/>
          <p:nvPr>
            <p:custDataLst>
              <p:tags r:id="rId10"/>
            </p:custDataLst>
          </p:nvPr>
        </p:nvCxnSpPr>
        <p:spPr>
          <a:xfrm>
            <a:off x="2255605" y="1455503"/>
            <a:ext cx="0" cy="1081957"/>
          </a:xfrm>
          <a:prstGeom prst="line">
            <a:avLst/>
          </a:prstGeom>
          <a:ln w="9525" cap="flat" cmpd="sng" algn="ctr">
            <a:solidFill>
              <a:srgbClr val="C8505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3" name="OTLSHAPE_M_6ae31c99f6864aae840de110566ea63d_Connector1"/>
          <p:cNvCxnSpPr/>
          <p:nvPr>
            <p:custDataLst>
              <p:tags r:id="rId11"/>
            </p:custDataLst>
          </p:nvPr>
        </p:nvCxnSpPr>
        <p:spPr>
          <a:xfrm>
            <a:off x="1139093" y="2101638"/>
            <a:ext cx="0" cy="435822"/>
          </a:xfrm>
          <a:prstGeom prst="line">
            <a:avLst/>
          </a:prstGeom>
          <a:ln w="9525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24" name="OTLSHAPE_TB_00000000000000000000000000000000_LeftEndCaps"/>
          <p:cNvSpPr txBox="1"/>
          <p:nvPr>
            <p:custDataLst>
              <p:tags r:id="rId12"/>
            </p:custDataLst>
          </p:nvPr>
        </p:nvSpPr>
        <p:spPr>
          <a:xfrm>
            <a:off x="317500" y="258842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pc="-38" dirty="0">
                <a:solidFill>
                  <a:schemeClr val="accent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6325" name="OTLSHAPE_TB_00000000000000000000000000000000_RightEndCaps"/>
          <p:cNvSpPr txBox="1"/>
          <p:nvPr>
            <p:custDataLst>
              <p:tags r:id="rId13"/>
            </p:custDataLst>
          </p:nvPr>
        </p:nvSpPr>
        <p:spPr>
          <a:xfrm>
            <a:off x="8363034" y="258842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pc="-38" dirty="0">
                <a:solidFill>
                  <a:schemeClr val="accent2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6326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933365" y="2537460"/>
            <a:ext cx="7289800" cy="381000"/>
          </a:xfrm>
          <a:prstGeom prst="rect">
            <a:avLst/>
          </a:prstGeom>
          <a:gradFill flip="none" rotWithShape="1">
            <a:gsLst>
              <a:gs pos="0">
                <a:srgbClr val="1F497D"/>
              </a:gs>
              <a:gs pos="0">
                <a:srgbClr val="1F497D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7" name="OTLSHAPE_TB_00000000000000000000000000000000_ElapsedTime"/>
          <p:cNvSpPr/>
          <p:nvPr>
            <p:custDataLst>
              <p:tags r:id="rId15"/>
            </p:custDataLst>
          </p:nvPr>
        </p:nvSpPr>
        <p:spPr>
          <a:xfrm>
            <a:off x="933365" y="2842260"/>
            <a:ext cx="2247900" cy="76200"/>
          </a:xfrm>
          <a:prstGeom prst="rect">
            <a:avLst/>
          </a:prstGeom>
          <a:solidFill>
            <a:srgbClr val="EA161E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8" name="OTLSHAPE_TB_00000000000000000000000000000000_TodayMarkerShape"/>
          <p:cNvSpPr/>
          <p:nvPr>
            <p:custDataLst>
              <p:tags r:id="rId16"/>
            </p:custDataLst>
          </p:nvPr>
        </p:nvSpPr>
        <p:spPr>
          <a:xfrm>
            <a:off x="3121525" y="291846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9" name="OTLSHAPE_TB_00000000000000000000000000000000_TodayMarkerText"/>
          <p:cNvSpPr txBox="1"/>
          <p:nvPr>
            <p:custDataLst>
              <p:tags r:id="rId17"/>
            </p:custDataLst>
          </p:nvPr>
        </p:nvSpPr>
        <p:spPr>
          <a:xfrm>
            <a:off x="2995825" y="3045460"/>
            <a:ext cx="36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6330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996865" y="2634933"/>
            <a:ext cx="20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cxnSp>
        <p:nvCxnSpPr>
          <p:cNvPr id="6331" name="OTLSHAPE_TB_00000000000000000000000000000000_Separator1"/>
          <p:cNvCxnSpPr/>
          <p:nvPr>
            <p:custDataLst>
              <p:tags r:id="rId19"/>
            </p:custDataLst>
          </p:nvPr>
        </p:nvCxnSpPr>
        <p:spPr>
          <a:xfrm>
            <a:off x="1551435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32" name="OTLSHAPE_TB_00000000000000000000000000000000_TimescaleInterval2"/>
          <p:cNvSpPr txBox="1"/>
          <p:nvPr>
            <p:custDataLst>
              <p:tags r:id="rId20"/>
            </p:custDataLst>
          </p:nvPr>
        </p:nvSpPr>
        <p:spPr>
          <a:xfrm>
            <a:off x="1614935" y="2634933"/>
            <a:ext cx="22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cxnSp>
        <p:nvCxnSpPr>
          <p:cNvPr id="6333" name="OTLSHAPE_TB_00000000000000000000000000000000_Separator2"/>
          <p:cNvCxnSpPr/>
          <p:nvPr>
            <p:custDataLst>
              <p:tags r:id="rId21"/>
            </p:custDataLst>
          </p:nvPr>
        </p:nvCxnSpPr>
        <p:spPr>
          <a:xfrm>
            <a:off x="2109691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34" name="OTLSHAPE_TB_00000000000000000000000000000000_TimescaleInterval3"/>
          <p:cNvSpPr txBox="1"/>
          <p:nvPr>
            <p:custDataLst>
              <p:tags r:id="rId22"/>
            </p:custDataLst>
          </p:nvPr>
        </p:nvSpPr>
        <p:spPr>
          <a:xfrm>
            <a:off x="2173191" y="2634933"/>
            <a:ext cx="26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cxnSp>
        <p:nvCxnSpPr>
          <p:cNvPr id="6335" name="OTLSHAPE_TB_00000000000000000000000000000000_Separator3"/>
          <p:cNvCxnSpPr/>
          <p:nvPr>
            <p:custDataLst>
              <p:tags r:id="rId23"/>
            </p:custDataLst>
          </p:nvPr>
        </p:nvCxnSpPr>
        <p:spPr>
          <a:xfrm>
            <a:off x="2727760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36" name="OTLSHAPE_TB_00000000000000000000000000000000_TimescaleInterval4"/>
          <p:cNvSpPr txBox="1"/>
          <p:nvPr>
            <p:custDataLst>
              <p:tags r:id="rId24"/>
            </p:custDataLst>
          </p:nvPr>
        </p:nvSpPr>
        <p:spPr>
          <a:xfrm>
            <a:off x="2791261" y="2634933"/>
            <a:ext cx="22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cxnSp>
        <p:nvCxnSpPr>
          <p:cNvPr id="6337" name="OTLSHAPE_TB_00000000000000000000000000000000_Separator4"/>
          <p:cNvCxnSpPr/>
          <p:nvPr>
            <p:custDataLst>
              <p:tags r:id="rId25"/>
            </p:custDataLst>
          </p:nvPr>
        </p:nvCxnSpPr>
        <p:spPr>
          <a:xfrm>
            <a:off x="3325892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38" name="OTLSHAPE_TB_00000000000000000000000000000000_TimescaleInterval5"/>
          <p:cNvSpPr txBox="1"/>
          <p:nvPr>
            <p:custDataLst>
              <p:tags r:id="rId26"/>
            </p:custDataLst>
          </p:nvPr>
        </p:nvSpPr>
        <p:spPr>
          <a:xfrm>
            <a:off x="3389392" y="2634933"/>
            <a:ext cx="279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cxnSp>
        <p:nvCxnSpPr>
          <p:cNvPr id="6339" name="OTLSHAPE_TB_00000000000000000000000000000000_Separator5"/>
          <p:cNvCxnSpPr/>
          <p:nvPr>
            <p:custDataLst>
              <p:tags r:id="rId27"/>
            </p:custDataLst>
          </p:nvPr>
        </p:nvCxnSpPr>
        <p:spPr>
          <a:xfrm>
            <a:off x="3943962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0" name="OTLSHAPE_TB_00000000000000000000000000000000_TimescaleInterval6"/>
          <p:cNvSpPr txBox="1"/>
          <p:nvPr>
            <p:custDataLst>
              <p:tags r:id="rId28"/>
            </p:custDataLst>
          </p:nvPr>
        </p:nvSpPr>
        <p:spPr>
          <a:xfrm>
            <a:off x="4007462" y="2634933"/>
            <a:ext cx="21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cxnSp>
        <p:nvCxnSpPr>
          <p:cNvPr id="6341" name="OTLSHAPE_TB_00000000000000000000000000000000_Separator6"/>
          <p:cNvCxnSpPr/>
          <p:nvPr>
            <p:custDataLst>
              <p:tags r:id="rId29"/>
            </p:custDataLst>
          </p:nvPr>
        </p:nvCxnSpPr>
        <p:spPr>
          <a:xfrm>
            <a:off x="4542093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2" name="OTLSHAPE_TB_00000000000000000000000000000000_TimescaleInterval7"/>
          <p:cNvSpPr txBox="1"/>
          <p:nvPr>
            <p:custDataLst>
              <p:tags r:id="rId30"/>
            </p:custDataLst>
          </p:nvPr>
        </p:nvSpPr>
        <p:spPr>
          <a:xfrm>
            <a:off x="4605594" y="263493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cxnSp>
        <p:nvCxnSpPr>
          <p:cNvPr id="6343" name="OTLSHAPE_TB_00000000000000000000000000000000_Separator7"/>
          <p:cNvCxnSpPr/>
          <p:nvPr>
            <p:custDataLst>
              <p:tags r:id="rId31"/>
            </p:custDataLst>
          </p:nvPr>
        </p:nvCxnSpPr>
        <p:spPr>
          <a:xfrm>
            <a:off x="5160163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4" name="OTLSHAPE_TB_00000000000000000000000000000000_TimescaleInterval8"/>
          <p:cNvSpPr txBox="1"/>
          <p:nvPr>
            <p:custDataLst>
              <p:tags r:id="rId32"/>
            </p:custDataLst>
          </p:nvPr>
        </p:nvSpPr>
        <p:spPr>
          <a:xfrm>
            <a:off x="5223663" y="263493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cxnSp>
        <p:nvCxnSpPr>
          <p:cNvPr id="6345" name="OTLSHAPE_TB_00000000000000000000000000000000_Separator8"/>
          <p:cNvCxnSpPr/>
          <p:nvPr>
            <p:custDataLst>
              <p:tags r:id="rId33"/>
            </p:custDataLst>
          </p:nvPr>
        </p:nvCxnSpPr>
        <p:spPr>
          <a:xfrm>
            <a:off x="5778232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6" name="OTLSHAPE_TB_00000000000000000000000000000000_TimescaleInterval9"/>
          <p:cNvSpPr txBox="1"/>
          <p:nvPr>
            <p:custDataLst>
              <p:tags r:id="rId34"/>
            </p:custDataLst>
          </p:nvPr>
        </p:nvSpPr>
        <p:spPr>
          <a:xfrm>
            <a:off x="5841733" y="2634933"/>
            <a:ext cx="22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cxnSp>
        <p:nvCxnSpPr>
          <p:cNvPr id="6347" name="OTLSHAPE_TB_00000000000000000000000000000000_Separator9"/>
          <p:cNvCxnSpPr/>
          <p:nvPr>
            <p:custDataLst>
              <p:tags r:id="rId35"/>
            </p:custDataLst>
          </p:nvPr>
        </p:nvCxnSpPr>
        <p:spPr>
          <a:xfrm>
            <a:off x="6376364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8" name="OTLSHAPE_TB_00000000000000000000000000000000_TimescaleInterval10"/>
          <p:cNvSpPr txBox="1"/>
          <p:nvPr>
            <p:custDataLst>
              <p:tags r:id="rId36"/>
            </p:custDataLst>
          </p:nvPr>
        </p:nvSpPr>
        <p:spPr>
          <a:xfrm>
            <a:off x="6439864" y="2634933"/>
            <a:ext cx="22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cxnSp>
        <p:nvCxnSpPr>
          <p:cNvPr id="6349" name="OTLSHAPE_TB_00000000000000000000000000000000_Separator10"/>
          <p:cNvCxnSpPr/>
          <p:nvPr>
            <p:custDataLst>
              <p:tags r:id="rId37"/>
            </p:custDataLst>
          </p:nvPr>
        </p:nvCxnSpPr>
        <p:spPr>
          <a:xfrm>
            <a:off x="6994434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" name="OTLSHAPE_TB_00000000000000000000000000000000_TimescaleInterval11"/>
          <p:cNvSpPr txBox="1"/>
          <p:nvPr>
            <p:custDataLst>
              <p:tags r:id="rId38"/>
            </p:custDataLst>
          </p:nvPr>
        </p:nvSpPr>
        <p:spPr>
          <a:xfrm>
            <a:off x="7057934" y="2634933"/>
            <a:ext cx="25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cxnSp>
        <p:nvCxnSpPr>
          <p:cNvPr id="6351" name="OTLSHAPE_TB_00000000000000000000000000000000_Separator11"/>
          <p:cNvCxnSpPr/>
          <p:nvPr>
            <p:custDataLst>
              <p:tags r:id="rId39"/>
            </p:custDataLst>
          </p:nvPr>
        </p:nvCxnSpPr>
        <p:spPr>
          <a:xfrm>
            <a:off x="7592565" y="2626360"/>
            <a:ext cx="0" cy="2032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2" name="OTLSHAPE_TB_00000000000000000000000000000000_TimescaleInterval12"/>
          <p:cNvSpPr txBox="1"/>
          <p:nvPr>
            <p:custDataLst>
              <p:tags r:id="rId40"/>
            </p:custDataLst>
          </p:nvPr>
        </p:nvSpPr>
        <p:spPr>
          <a:xfrm>
            <a:off x="7656065" y="263493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6363" name="OTLSHAPE_M_6ae31c99f6864aae840de110566ea63d_Title"/>
          <p:cNvSpPr txBox="1"/>
          <p:nvPr>
            <p:custDataLst>
              <p:tags r:id="rId41"/>
            </p:custDataLst>
          </p:nvPr>
        </p:nvSpPr>
        <p:spPr>
          <a:xfrm>
            <a:off x="1323243" y="2021417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Milestone 1</a:t>
            </a:r>
          </a:p>
        </p:txBody>
      </p:sp>
      <p:sp>
        <p:nvSpPr>
          <p:cNvPr id="6364" name="OTLSHAPE_M_6ae31c99f6864aae840de110566ea63d_Date"/>
          <p:cNvSpPr txBox="1"/>
          <p:nvPr>
            <p:custDataLst>
              <p:tags r:id="rId42"/>
            </p:custDataLst>
          </p:nvPr>
        </p:nvSpPr>
        <p:spPr>
          <a:xfrm>
            <a:off x="1323243" y="219193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Jan 10</a:t>
            </a:r>
          </a:p>
        </p:txBody>
      </p:sp>
      <p:sp>
        <p:nvSpPr>
          <p:cNvPr id="6365" name="OTLSHAPE_M_6ae31c99f6864aae840de110566ea63d_Shape"/>
          <p:cNvSpPr/>
          <p:nvPr>
            <p:custDataLst>
              <p:tags r:id="rId43"/>
            </p:custDataLst>
          </p:nvPr>
        </p:nvSpPr>
        <p:spPr>
          <a:xfrm rot="16200000">
            <a:off x="1164493" y="2101638"/>
            <a:ext cx="165100" cy="165100"/>
          </a:xfrm>
          <a:prstGeom prst="flowChartMerge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6" name="OTLSHAPE_M_9b39fefad822441faaec2498033d8bd1_Title"/>
          <p:cNvSpPr txBox="1"/>
          <p:nvPr>
            <p:custDataLst>
              <p:tags r:id="rId44"/>
            </p:custDataLst>
          </p:nvPr>
        </p:nvSpPr>
        <p:spPr>
          <a:xfrm>
            <a:off x="2439755" y="1375281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Milestone 2</a:t>
            </a:r>
          </a:p>
        </p:txBody>
      </p:sp>
      <p:sp>
        <p:nvSpPr>
          <p:cNvPr id="6367" name="OTLSHAPE_M_9b39fefad822441faaec2498033d8bd1_Date"/>
          <p:cNvSpPr txBox="1"/>
          <p:nvPr>
            <p:custDataLst>
              <p:tags r:id="rId45"/>
            </p:custDataLst>
          </p:nvPr>
        </p:nvSpPr>
        <p:spPr>
          <a:xfrm>
            <a:off x="2439755" y="1545800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Mar 7</a:t>
            </a:r>
          </a:p>
        </p:txBody>
      </p:sp>
      <p:sp>
        <p:nvSpPr>
          <p:cNvPr id="6368" name="OTLSHAPE_M_9b39fefad822441faaec2498033d8bd1_Shape"/>
          <p:cNvSpPr/>
          <p:nvPr>
            <p:custDataLst>
              <p:tags r:id="rId46"/>
            </p:custDataLst>
          </p:nvPr>
        </p:nvSpPr>
        <p:spPr>
          <a:xfrm rot="16200000">
            <a:off x="2281005" y="1455503"/>
            <a:ext cx="165100" cy="165100"/>
          </a:xfrm>
          <a:prstGeom prst="flowChartMerge">
            <a:avLst/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9" name="OTLSHAPE_M_04072b436b4048c09d492665495c5db4_Title"/>
          <p:cNvSpPr txBox="1"/>
          <p:nvPr>
            <p:custDataLst>
              <p:tags r:id="rId47"/>
            </p:custDataLst>
          </p:nvPr>
        </p:nvSpPr>
        <p:spPr>
          <a:xfrm>
            <a:off x="2579319" y="1852292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Milestone 3</a:t>
            </a:r>
          </a:p>
        </p:txBody>
      </p:sp>
      <p:sp>
        <p:nvSpPr>
          <p:cNvPr id="6370" name="OTLSHAPE_M_04072b436b4048c09d492665495c5db4_Date"/>
          <p:cNvSpPr txBox="1"/>
          <p:nvPr>
            <p:custDataLst>
              <p:tags r:id="rId48"/>
            </p:custDataLst>
          </p:nvPr>
        </p:nvSpPr>
        <p:spPr>
          <a:xfrm>
            <a:off x="2579319" y="2022811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Mar 14</a:t>
            </a:r>
          </a:p>
        </p:txBody>
      </p:sp>
      <p:sp>
        <p:nvSpPr>
          <p:cNvPr id="6371" name="OTLSHAPE_M_04072b436b4048c09d492665495c5db4_Shape"/>
          <p:cNvSpPr/>
          <p:nvPr>
            <p:custDataLst>
              <p:tags r:id="rId49"/>
            </p:custDataLst>
          </p:nvPr>
        </p:nvSpPr>
        <p:spPr>
          <a:xfrm rot="16200000">
            <a:off x="2420569" y="1932514"/>
            <a:ext cx="165100" cy="165100"/>
          </a:xfrm>
          <a:prstGeom prst="flowChartMerge">
            <a:avLst/>
          </a:prstGeom>
          <a:solidFill>
            <a:srgbClr val="C0504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2" name="OTLSHAPE_M_6fcd8c49a18c4c5daf2b65fe5a4fd0c5_Title"/>
          <p:cNvSpPr txBox="1"/>
          <p:nvPr>
            <p:custDataLst>
              <p:tags r:id="rId50"/>
            </p:custDataLst>
          </p:nvPr>
        </p:nvSpPr>
        <p:spPr>
          <a:xfrm>
            <a:off x="4186897" y="201955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Milestone 4</a:t>
            </a:r>
          </a:p>
        </p:txBody>
      </p:sp>
      <p:sp>
        <p:nvSpPr>
          <p:cNvPr id="6373" name="OTLSHAPE_M_6fcd8c49a18c4c5daf2b65fe5a4fd0c5_Date"/>
          <p:cNvSpPr txBox="1"/>
          <p:nvPr>
            <p:custDataLst>
              <p:tags r:id="rId51"/>
            </p:custDataLst>
          </p:nvPr>
        </p:nvSpPr>
        <p:spPr>
          <a:xfrm>
            <a:off x="4356442" y="2190069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Jun 29</a:t>
            </a:r>
          </a:p>
        </p:txBody>
      </p:sp>
      <p:sp>
        <p:nvSpPr>
          <p:cNvPr id="6374" name="OTLSHAPE_M_6fcd8c49a18c4c5daf2b65fe5a4fd0c5_Shape"/>
          <p:cNvSpPr/>
          <p:nvPr>
            <p:custDataLst>
              <p:tags r:id="rId52"/>
            </p:custDataLst>
          </p:nvPr>
        </p:nvSpPr>
        <p:spPr>
          <a:xfrm>
            <a:off x="4407856" y="2346960"/>
            <a:ext cx="228600" cy="254000"/>
          </a:xfrm>
          <a:prstGeom prst="diamond">
            <a:avLst/>
          </a:prstGeom>
          <a:solidFill>
            <a:srgbClr val="4F81BD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5" name="OTLSHAPE_M_46fae9b11a344fd7915b631d9e74babb_Title"/>
          <p:cNvSpPr txBox="1"/>
          <p:nvPr>
            <p:custDataLst>
              <p:tags r:id="rId53"/>
            </p:custDataLst>
          </p:nvPr>
        </p:nvSpPr>
        <p:spPr>
          <a:xfrm>
            <a:off x="6439860" y="201955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Milestone 5</a:t>
            </a:r>
          </a:p>
        </p:txBody>
      </p:sp>
      <p:sp>
        <p:nvSpPr>
          <p:cNvPr id="6376" name="OTLSHAPE_M_46fae9b11a344fd7915b631d9e74babb_Date"/>
          <p:cNvSpPr txBox="1"/>
          <p:nvPr>
            <p:custDataLst>
              <p:tags r:id="rId54"/>
            </p:custDataLst>
          </p:nvPr>
        </p:nvSpPr>
        <p:spPr>
          <a:xfrm>
            <a:off x="6606208" y="2190069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Oct 20</a:t>
            </a:r>
          </a:p>
        </p:txBody>
      </p:sp>
      <p:sp>
        <p:nvSpPr>
          <p:cNvPr id="6377" name="OTLSHAPE_M_46fae9b11a344fd7915b631d9e74babb_Shape"/>
          <p:cNvSpPr/>
          <p:nvPr>
            <p:custDataLst>
              <p:tags r:id="rId55"/>
            </p:custDataLst>
          </p:nvPr>
        </p:nvSpPr>
        <p:spPr>
          <a:xfrm>
            <a:off x="6670849" y="2338304"/>
            <a:ext cx="228600" cy="254000"/>
          </a:xfrm>
          <a:prstGeom prst="diamond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8" name="OTLSHAPE_M_c4141af3ac38465cb53fcc7f7a4aa9f5_Title"/>
          <p:cNvSpPr txBox="1"/>
          <p:nvPr>
            <p:custDataLst>
              <p:tags r:id="rId56"/>
            </p:custDataLst>
          </p:nvPr>
        </p:nvSpPr>
        <p:spPr>
          <a:xfrm>
            <a:off x="7783065" y="2021417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Milestone 6</a:t>
            </a:r>
          </a:p>
        </p:txBody>
      </p:sp>
      <p:sp>
        <p:nvSpPr>
          <p:cNvPr id="6379" name="OTLSHAPE_M_c4141af3ac38465cb53fcc7f7a4aa9f5_Date"/>
          <p:cNvSpPr txBox="1"/>
          <p:nvPr>
            <p:custDataLst>
              <p:tags r:id="rId57"/>
            </p:custDataLst>
          </p:nvPr>
        </p:nvSpPr>
        <p:spPr>
          <a:xfrm>
            <a:off x="7783065" y="219193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Nov 30</a:t>
            </a:r>
          </a:p>
        </p:txBody>
      </p:sp>
      <p:sp>
        <p:nvSpPr>
          <p:cNvPr id="6380" name="OTLSHAPE_M_c4141af3ac38465cb53fcc7f7a4aa9f5_Shape"/>
          <p:cNvSpPr/>
          <p:nvPr>
            <p:custDataLst>
              <p:tags r:id="rId58"/>
            </p:custDataLst>
          </p:nvPr>
        </p:nvSpPr>
        <p:spPr>
          <a:xfrm rot="16200000">
            <a:off x="7624315" y="2101638"/>
            <a:ext cx="165100" cy="165100"/>
          </a:xfrm>
          <a:prstGeom prst="flowChartMerg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1" name="OTLSHAPE_T_11a5fd20169a4e5aa0bed048dba08ff2_Shape"/>
          <p:cNvSpPr/>
          <p:nvPr>
            <p:custDataLst>
              <p:tags r:id="rId59"/>
            </p:custDataLst>
          </p:nvPr>
        </p:nvSpPr>
        <p:spPr>
          <a:xfrm>
            <a:off x="1013116" y="3434715"/>
            <a:ext cx="1117600" cy="203200"/>
          </a:xfrm>
          <a:prstGeom prst="rect">
            <a:avLst/>
          </a:prstGeom>
          <a:solidFill>
            <a:srgbClr val="F79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2" name="OTLSHAPE_T_11a5fd20169a4e5aa0bed048dba08ff2_ShapePercentage" hidden="1"/>
          <p:cNvSpPr/>
          <p:nvPr>
            <p:custDataLst>
              <p:tags r:id="rId60"/>
            </p:custDataLst>
          </p:nvPr>
        </p:nvSpPr>
        <p:spPr>
          <a:xfrm>
            <a:off x="1013116" y="34347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3" name="OTLSHAPE_T_11a5fd20169a4e5aa0bed048dba08ff2_Duration" hidden="1"/>
          <p:cNvSpPr txBox="1"/>
          <p:nvPr>
            <p:custDataLst>
              <p:tags r:id="rId61"/>
            </p:custDataLst>
          </p:nvPr>
        </p:nvSpPr>
        <p:spPr>
          <a:xfrm>
            <a:off x="0" y="34347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6384" name="OTLSHAPE_T_11a5fd20169a4e5aa0bed048dba08ff2_TextPercentage" hidden="1"/>
          <p:cNvSpPr txBox="1"/>
          <p:nvPr>
            <p:custDataLst>
              <p:tags r:id="rId62"/>
            </p:custDataLst>
          </p:nvPr>
        </p:nvSpPr>
        <p:spPr>
          <a:xfrm>
            <a:off x="0" y="358974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6385" name="OTLSHAPE_T_11a5fd20169a4e5aa0bed048dba08ff2_StartDate" hidden="1"/>
          <p:cNvSpPr txBox="1"/>
          <p:nvPr>
            <p:custDataLst>
              <p:tags r:id="rId63"/>
            </p:custDataLst>
          </p:nvPr>
        </p:nvSpPr>
        <p:spPr>
          <a:xfrm>
            <a:off x="0" y="37447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86" name="OTLSHAPE_T_11a5fd20169a4e5aa0bed048dba08ff2_EndDate" hidden="1"/>
          <p:cNvSpPr txBox="1"/>
          <p:nvPr>
            <p:custDataLst>
              <p:tags r:id="rId64"/>
            </p:custDataLst>
          </p:nvPr>
        </p:nvSpPr>
        <p:spPr>
          <a:xfrm>
            <a:off x="0" y="37447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87" name="OTLSHAPE_T_11a5fd20169a4e5aa0bed048dba08ff2_JoinedDate"/>
          <p:cNvSpPr txBox="1"/>
          <p:nvPr>
            <p:custDataLst>
              <p:tags r:id="rId65"/>
            </p:custDataLst>
          </p:nvPr>
        </p:nvSpPr>
        <p:spPr>
          <a:xfrm>
            <a:off x="2180429" y="3458803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1"/>
                </a:solidFill>
                <a:latin typeface="Calibri" panose="020F0502020204030204" pitchFamily="34" charset="0"/>
              </a:rPr>
              <a:t>Jan 5 - Mar 1</a:t>
            </a:r>
          </a:p>
        </p:txBody>
      </p:sp>
      <p:sp>
        <p:nvSpPr>
          <p:cNvPr id="6388" name="OTLSHAPE_T_11a5fd20169a4e5aa0bed048dba08ff2_Title"/>
          <p:cNvSpPr txBox="1"/>
          <p:nvPr>
            <p:custDataLst>
              <p:tags r:id="rId66"/>
            </p:custDataLst>
          </p:nvPr>
        </p:nvSpPr>
        <p:spPr>
          <a:xfrm>
            <a:off x="127000" y="34510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1</a:t>
            </a:r>
          </a:p>
        </p:txBody>
      </p:sp>
      <p:sp>
        <p:nvSpPr>
          <p:cNvPr id="6389" name="OTLSHAPE_T_23c152327d314e958e11ca251f33fb49_Shape"/>
          <p:cNvSpPr/>
          <p:nvPr>
            <p:custDataLst>
              <p:tags r:id="rId67"/>
            </p:custDataLst>
          </p:nvPr>
        </p:nvSpPr>
        <p:spPr>
          <a:xfrm>
            <a:off x="1571372" y="3764915"/>
            <a:ext cx="825500" cy="203200"/>
          </a:xfrm>
          <a:prstGeom prst="rect">
            <a:avLst/>
          </a:prstGeom>
          <a:solidFill>
            <a:srgbClr val="4BACC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0" name="OTLSHAPE_T_23c152327d314e958e11ca251f33fb49_ShapePercentage" hidden="1"/>
          <p:cNvSpPr/>
          <p:nvPr>
            <p:custDataLst>
              <p:tags r:id="rId68"/>
            </p:custDataLst>
          </p:nvPr>
        </p:nvSpPr>
        <p:spPr>
          <a:xfrm>
            <a:off x="1571372" y="37649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1" name="OTLSHAPE_T_23c152327d314e958e11ca251f33fb49_Duration" hidden="1"/>
          <p:cNvSpPr txBox="1"/>
          <p:nvPr>
            <p:custDataLst>
              <p:tags r:id="rId69"/>
            </p:custDataLst>
          </p:nvPr>
        </p:nvSpPr>
        <p:spPr>
          <a:xfrm>
            <a:off x="0" y="37649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30 days</a:t>
            </a:r>
          </a:p>
        </p:txBody>
      </p:sp>
      <p:sp>
        <p:nvSpPr>
          <p:cNvPr id="6392" name="OTLSHAPE_T_23c152327d314e958e11ca251f33fb49_TextPercentage" hidden="1"/>
          <p:cNvSpPr txBox="1"/>
          <p:nvPr>
            <p:custDataLst>
              <p:tags r:id="rId70"/>
            </p:custDataLst>
          </p:nvPr>
        </p:nvSpPr>
        <p:spPr>
          <a:xfrm>
            <a:off x="0" y="39199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50%</a:t>
            </a:r>
          </a:p>
        </p:txBody>
      </p:sp>
      <p:sp>
        <p:nvSpPr>
          <p:cNvPr id="6393" name="OTLSHAPE_T_23c152327d314e958e11ca251f33fb49_StartDate" hidden="1"/>
          <p:cNvSpPr txBox="1"/>
          <p:nvPr>
            <p:custDataLst>
              <p:tags r:id="rId71"/>
            </p:custDataLst>
          </p:nvPr>
        </p:nvSpPr>
        <p:spPr>
          <a:xfrm>
            <a:off x="0" y="40749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94" name="OTLSHAPE_T_23c152327d314e958e11ca251f33fb49_EndDate" hidden="1"/>
          <p:cNvSpPr txBox="1"/>
          <p:nvPr>
            <p:custDataLst>
              <p:tags r:id="rId72"/>
            </p:custDataLst>
          </p:nvPr>
        </p:nvSpPr>
        <p:spPr>
          <a:xfrm>
            <a:off x="0" y="40749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95" name="OTLSHAPE_T_23c152327d314e958e11ca251f33fb49_JoinedDate"/>
          <p:cNvSpPr txBox="1"/>
          <p:nvPr>
            <p:custDataLst>
              <p:tags r:id="rId73"/>
            </p:custDataLst>
          </p:nvPr>
        </p:nvSpPr>
        <p:spPr>
          <a:xfrm>
            <a:off x="2439619" y="3789003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Feb 2 - Mar 14</a:t>
            </a:r>
          </a:p>
        </p:txBody>
      </p:sp>
      <p:sp>
        <p:nvSpPr>
          <p:cNvPr id="6396" name="OTLSHAPE_T_23c152327d314e958e11ca251f33fb49_Title"/>
          <p:cNvSpPr txBox="1"/>
          <p:nvPr>
            <p:custDataLst>
              <p:tags r:id="rId74"/>
            </p:custDataLst>
          </p:nvPr>
        </p:nvSpPr>
        <p:spPr>
          <a:xfrm>
            <a:off x="127000" y="37812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2</a:t>
            </a:r>
          </a:p>
        </p:txBody>
      </p:sp>
      <p:sp>
        <p:nvSpPr>
          <p:cNvPr id="6397" name="OTLSHAPE_T_f23e460505c24ee88159b421b810b7e4_Shape"/>
          <p:cNvSpPr/>
          <p:nvPr>
            <p:custDataLst>
              <p:tags r:id="rId75"/>
            </p:custDataLst>
          </p:nvPr>
        </p:nvSpPr>
        <p:spPr>
          <a:xfrm>
            <a:off x="2368882" y="4095115"/>
            <a:ext cx="1003300" cy="203200"/>
          </a:xfrm>
          <a:prstGeom prst="rect">
            <a:avLst/>
          </a:prstGeom>
          <a:solidFill>
            <a:srgbClr val="F79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8" name="OTLSHAPE_T_f23e460505c24ee88159b421b810b7e4_ShapePercentage" hidden="1"/>
          <p:cNvSpPr/>
          <p:nvPr>
            <p:custDataLst>
              <p:tags r:id="rId76"/>
            </p:custDataLst>
          </p:nvPr>
        </p:nvSpPr>
        <p:spPr>
          <a:xfrm>
            <a:off x="2368882" y="40951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9" name="OTLSHAPE_T_f23e460505c24ee88159b421b810b7e4_Duration" hidden="1"/>
          <p:cNvSpPr txBox="1"/>
          <p:nvPr>
            <p:custDataLst>
              <p:tags r:id="rId77"/>
            </p:custDataLst>
          </p:nvPr>
        </p:nvSpPr>
        <p:spPr>
          <a:xfrm>
            <a:off x="0" y="40951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35 days</a:t>
            </a:r>
          </a:p>
        </p:txBody>
      </p:sp>
      <p:sp>
        <p:nvSpPr>
          <p:cNvPr id="6400" name="OTLSHAPE_T_f23e460505c24ee88159b421b810b7e4_TextPercentage" hidden="1"/>
          <p:cNvSpPr txBox="1"/>
          <p:nvPr>
            <p:custDataLst>
              <p:tags r:id="rId78"/>
            </p:custDataLst>
          </p:nvPr>
        </p:nvSpPr>
        <p:spPr>
          <a:xfrm>
            <a:off x="0" y="42501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38%</a:t>
            </a:r>
          </a:p>
        </p:txBody>
      </p:sp>
      <p:sp>
        <p:nvSpPr>
          <p:cNvPr id="6401" name="OTLSHAPE_T_f23e460505c24ee88159b421b810b7e4_StartDate" hidden="1"/>
          <p:cNvSpPr txBox="1"/>
          <p:nvPr>
            <p:custDataLst>
              <p:tags r:id="rId79"/>
            </p:custDataLst>
          </p:nvPr>
        </p:nvSpPr>
        <p:spPr>
          <a:xfrm>
            <a:off x="0" y="44051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02" name="OTLSHAPE_T_f23e460505c24ee88159b421b810b7e4_EndDate" hidden="1"/>
          <p:cNvSpPr txBox="1"/>
          <p:nvPr>
            <p:custDataLst>
              <p:tags r:id="rId80"/>
            </p:custDataLst>
          </p:nvPr>
        </p:nvSpPr>
        <p:spPr>
          <a:xfrm>
            <a:off x="0" y="44051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03" name="OTLSHAPE_T_f23e460505c24ee88159b421b810b7e4_JoinedDate"/>
          <p:cNvSpPr txBox="1"/>
          <p:nvPr>
            <p:custDataLst>
              <p:tags r:id="rId81"/>
            </p:custDataLst>
          </p:nvPr>
        </p:nvSpPr>
        <p:spPr>
          <a:xfrm>
            <a:off x="3416568" y="411920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Mar 14 - May 2</a:t>
            </a:r>
          </a:p>
        </p:txBody>
      </p:sp>
      <p:sp>
        <p:nvSpPr>
          <p:cNvPr id="6404" name="OTLSHAPE_T_f23e460505c24ee88159b421b810b7e4_Title"/>
          <p:cNvSpPr txBox="1"/>
          <p:nvPr>
            <p:custDataLst>
              <p:tags r:id="rId82"/>
            </p:custDataLst>
          </p:nvPr>
        </p:nvSpPr>
        <p:spPr>
          <a:xfrm>
            <a:off x="127000" y="41114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3</a:t>
            </a:r>
          </a:p>
        </p:txBody>
      </p:sp>
      <p:sp>
        <p:nvSpPr>
          <p:cNvPr id="6405" name="OTLSHAPE_T_82d1b7aae77d41a2be14d69f5e501b1b_Shape"/>
          <p:cNvSpPr/>
          <p:nvPr>
            <p:custDataLst>
              <p:tags r:id="rId83"/>
            </p:custDataLst>
          </p:nvPr>
        </p:nvSpPr>
        <p:spPr>
          <a:xfrm>
            <a:off x="2588196" y="4425315"/>
            <a:ext cx="4191000" cy="203200"/>
          </a:xfrm>
          <a:prstGeom prst="roundRect">
            <a:avLst>
              <a:gd name="adj" fmla="val 100000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6" name="OTLSHAPE_T_82d1b7aae77d41a2be14d69f5e501b1b_ShapePercentage" hidden="1"/>
          <p:cNvSpPr/>
          <p:nvPr>
            <p:custDataLst>
              <p:tags r:id="rId84"/>
            </p:custDataLst>
          </p:nvPr>
        </p:nvSpPr>
        <p:spPr>
          <a:xfrm>
            <a:off x="2588196" y="4425315"/>
            <a:ext cx="0" cy="0"/>
          </a:xfrm>
          <a:prstGeom prst="roundRect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7" name="OTLSHAPE_T_82d1b7aae77d41a2be14d69f5e501b1b_Duration" hidden="1"/>
          <p:cNvSpPr txBox="1"/>
          <p:nvPr>
            <p:custDataLst>
              <p:tags r:id="rId85"/>
            </p:custDataLst>
          </p:nvPr>
        </p:nvSpPr>
        <p:spPr>
          <a:xfrm>
            <a:off x="0" y="442531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150 days</a:t>
            </a:r>
          </a:p>
        </p:txBody>
      </p:sp>
      <p:sp>
        <p:nvSpPr>
          <p:cNvPr id="6408" name="OTLSHAPE_T_82d1b7aae77d41a2be14d69f5e501b1b_TextPercentage" hidden="1"/>
          <p:cNvSpPr txBox="1"/>
          <p:nvPr>
            <p:custDataLst>
              <p:tags r:id="rId86"/>
            </p:custDataLst>
          </p:nvPr>
        </p:nvSpPr>
        <p:spPr>
          <a:xfrm>
            <a:off x="0" y="458034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rgbClr val="C0504D"/>
                </a:solidFill>
                <a:latin typeface="Calibri" panose="020F0502020204030204" pitchFamily="34" charset="0"/>
              </a:rPr>
              <a:t>40%</a:t>
            </a:r>
          </a:p>
        </p:txBody>
      </p:sp>
      <p:sp>
        <p:nvSpPr>
          <p:cNvPr id="6409" name="OTLSHAPE_T_82d1b7aae77d41a2be14d69f5e501b1b_StartDate" hidden="1"/>
          <p:cNvSpPr txBox="1"/>
          <p:nvPr>
            <p:custDataLst>
              <p:tags r:id="rId87"/>
            </p:custDataLst>
          </p:nvPr>
        </p:nvSpPr>
        <p:spPr>
          <a:xfrm>
            <a:off x="0" y="47353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10" name="OTLSHAPE_T_82d1b7aae77d41a2be14d69f5e501b1b_EndDate" hidden="1"/>
          <p:cNvSpPr txBox="1"/>
          <p:nvPr>
            <p:custDataLst>
              <p:tags r:id="rId88"/>
            </p:custDataLst>
          </p:nvPr>
        </p:nvSpPr>
        <p:spPr>
          <a:xfrm>
            <a:off x="0" y="4735364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11" name="OTLSHAPE_T_82d1b7aae77d41a2be14d69f5e501b1b_JoinedDate"/>
          <p:cNvSpPr txBox="1"/>
          <p:nvPr>
            <p:custDataLst>
              <p:tags r:id="rId89"/>
            </p:custDataLst>
          </p:nvPr>
        </p:nvSpPr>
        <p:spPr>
          <a:xfrm>
            <a:off x="6825919" y="4449403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Mar 25 - Oct 20</a:t>
            </a:r>
          </a:p>
        </p:txBody>
      </p:sp>
      <p:sp>
        <p:nvSpPr>
          <p:cNvPr id="6412" name="OTLSHAPE_T_82d1b7aae77d41a2be14d69f5e501b1b_Title"/>
          <p:cNvSpPr txBox="1"/>
          <p:nvPr>
            <p:custDataLst>
              <p:tags r:id="rId90"/>
            </p:custDataLst>
          </p:nvPr>
        </p:nvSpPr>
        <p:spPr>
          <a:xfrm>
            <a:off x="127000" y="44416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4</a:t>
            </a:r>
          </a:p>
        </p:txBody>
      </p:sp>
      <p:sp>
        <p:nvSpPr>
          <p:cNvPr id="6413" name="OTLSHAPE_T_23b42cadd9bc437fb739c68c62737c3a_Shape"/>
          <p:cNvSpPr/>
          <p:nvPr>
            <p:custDataLst>
              <p:tags r:id="rId91"/>
            </p:custDataLst>
          </p:nvPr>
        </p:nvSpPr>
        <p:spPr>
          <a:xfrm>
            <a:off x="6775119" y="4755515"/>
            <a:ext cx="520700" cy="2032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4" name="OTLSHAPE_T_23b42cadd9bc437fb739c68c62737c3a_ShapePercentage" hidden="1"/>
          <p:cNvSpPr/>
          <p:nvPr>
            <p:custDataLst>
              <p:tags r:id="rId92"/>
            </p:custDataLst>
          </p:nvPr>
        </p:nvSpPr>
        <p:spPr>
          <a:xfrm>
            <a:off x="6775119" y="4755515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5" name="OTLSHAPE_T_23b42cadd9bc437fb739c68c62737c3a_Duration" hidden="1"/>
          <p:cNvSpPr txBox="1"/>
          <p:nvPr>
            <p:custDataLst>
              <p:tags r:id="rId93"/>
            </p:custDataLst>
          </p:nvPr>
        </p:nvSpPr>
        <p:spPr>
          <a:xfrm>
            <a:off x="0" y="47555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6416" name="OTLSHAPE_T_23b42cadd9bc437fb739c68c62737c3a_TextPercentage" hidden="1"/>
          <p:cNvSpPr txBox="1"/>
          <p:nvPr>
            <p:custDataLst>
              <p:tags r:id="rId94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6417" name="OTLSHAPE_T_23b42cadd9bc437fb739c68c62737c3a_StartDate" hidden="1"/>
          <p:cNvSpPr txBox="1"/>
          <p:nvPr>
            <p:custDataLst>
              <p:tags r:id="rId95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18" name="OTLSHAPE_T_23b42cadd9bc437fb739c68c62737c3a_EndDate" hidden="1"/>
          <p:cNvSpPr txBox="1"/>
          <p:nvPr>
            <p:custDataLst>
              <p:tags r:id="rId96"/>
            </p:custDataLst>
          </p:nvPr>
        </p:nvSpPr>
        <p:spPr>
          <a:xfrm>
            <a:off x="0" y="49105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19" name="OTLSHAPE_T_23b42cadd9bc437fb739c68c62737c3a_JoinedDate"/>
          <p:cNvSpPr txBox="1"/>
          <p:nvPr>
            <p:custDataLst>
              <p:tags r:id="rId97"/>
            </p:custDataLst>
          </p:nvPr>
        </p:nvSpPr>
        <p:spPr>
          <a:xfrm>
            <a:off x="7344300" y="477960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Oct 21 - Nov 15</a:t>
            </a:r>
          </a:p>
        </p:txBody>
      </p:sp>
      <p:sp>
        <p:nvSpPr>
          <p:cNvPr id="6420" name="OTLSHAPE_T_23b42cadd9bc437fb739c68c62737c3a_Title"/>
          <p:cNvSpPr txBox="1"/>
          <p:nvPr>
            <p:custDataLst>
              <p:tags r:id="rId98"/>
            </p:custDataLst>
          </p:nvPr>
        </p:nvSpPr>
        <p:spPr>
          <a:xfrm>
            <a:off x="127000" y="47718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4</a:t>
            </a:r>
          </a:p>
        </p:txBody>
      </p:sp>
      <p:sp>
        <p:nvSpPr>
          <p:cNvPr id="6421" name="OTLSHAPE_T_fe82a054eb724851a93f6a606432bfac_Shape"/>
          <p:cNvSpPr/>
          <p:nvPr>
            <p:custDataLst>
              <p:tags r:id="rId99"/>
            </p:custDataLst>
          </p:nvPr>
        </p:nvSpPr>
        <p:spPr>
          <a:xfrm>
            <a:off x="7293500" y="5085715"/>
            <a:ext cx="698500" cy="203200"/>
          </a:xfrm>
          <a:prstGeom prst="homePlate">
            <a:avLst/>
          </a:prstGeom>
          <a:solidFill>
            <a:srgbClr val="9BBB5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2" name="OTLSHAPE_T_fe82a054eb724851a93f6a606432bfac_ShapePercentage" hidden="1"/>
          <p:cNvSpPr/>
          <p:nvPr>
            <p:custDataLst>
              <p:tags r:id="rId100"/>
            </p:custDataLst>
          </p:nvPr>
        </p:nvSpPr>
        <p:spPr>
          <a:xfrm>
            <a:off x="7293500" y="5085715"/>
            <a:ext cx="0" cy="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3" name="OTLSHAPE_T_fe82a054eb724851a93f6a606432bfac_Duration" hidden="1"/>
          <p:cNvSpPr txBox="1"/>
          <p:nvPr>
            <p:custDataLst>
              <p:tags r:id="rId101"/>
            </p:custDataLst>
          </p:nvPr>
        </p:nvSpPr>
        <p:spPr>
          <a:xfrm>
            <a:off x="0" y="5085715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>
                <a:solidFill>
                  <a:schemeClr val="lt1"/>
                </a:solidFill>
                <a:latin typeface="Calibri" panose="020F0502020204030204" pitchFamily="34" charset="0"/>
              </a:rPr>
              <a:t>25 days</a:t>
            </a:r>
          </a:p>
        </p:txBody>
      </p:sp>
      <p:sp>
        <p:nvSpPr>
          <p:cNvPr id="6424" name="OTLSHAPE_T_fe82a054eb724851a93f6a606432bfac_TextPercentage" hidden="1"/>
          <p:cNvSpPr txBox="1"/>
          <p:nvPr>
            <p:custDataLst>
              <p:tags r:id="rId102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6425" name="OTLSHAPE_T_fe82a054eb724851a93f6a606432bfac_StartDate" hidden="1"/>
          <p:cNvSpPr txBox="1"/>
          <p:nvPr>
            <p:custDataLst>
              <p:tags r:id="rId103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26" name="OTLSHAPE_T_fe82a054eb724851a93f6a606432bfac_EndDate" hidden="1"/>
          <p:cNvSpPr txBox="1"/>
          <p:nvPr>
            <p:custDataLst>
              <p:tags r:id="rId104"/>
            </p:custDataLst>
          </p:nvPr>
        </p:nvSpPr>
        <p:spPr>
          <a:xfrm>
            <a:off x="0" y="5240740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27" name="OTLSHAPE_T_fe82a054eb724851a93f6a606432bfac_JoinedDate"/>
          <p:cNvSpPr txBox="1"/>
          <p:nvPr>
            <p:custDataLst>
              <p:tags r:id="rId105"/>
            </p:custDataLst>
          </p:nvPr>
        </p:nvSpPr>
        <p:spPr>
          <a:xfrm>
            <a:off x="8042120" y="5109803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1"/>
                </a:solidFill>
                <a:latin typeface="Calibri" panose="020F0502020204030204" pitchFamily="34" charset="0"/>
              </a:rPr>
              <a:t>Nov 16 - Dec 20</a:t>
            </a:r>
          </a:p>
        </p:txBody>
      </p:sp>
      <p:sp>
        <p:nvSpPr>
          <p:cNvPr id="6428" name="OTLSHAPE_T_fe82a054eb724851a93f6a606432bfac_Title"/>
          <p:cNvSpPr txBox="1"/>
          <p:nvPr>
            <p:custDataLst>
              <p:tags r:id="rId106"/>
            </p:custDataLst>
          </p:nvPr>
        </p:nvSpPr>
        <p:spPr>
          <a:xfrm>
            <a:off x="127000" y="5102056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0">
                <a:solidFill>
                  <a:schemeClr val="dk1"/>
                </a:solidFill>
                <a:latin typeface="Calibri" panose="020F0502020204030204" pitchFamily="34" charset="0"/>
              </a:rPr>
              <a:t>Task 6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69" y="244425"/>
            <a:ext cx="2400000" cy="6666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44202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TdGFuZGFyZCIsIklzVGVtcGxhdGUiOnRydWUsIlZlcnNpb24iOnsiJGlkIjoiMiIsIlZlcnNpb24iOiIzLjAuMSIsIk9yaWdpbmFsQXNzZW1ibHlWZXJzaW9uIjoiMS4wMC4wMC4wMCIsIkVkaXRpb24iOiJQbHVzIiwiSXNQbHVzRWRpdGlvbiI6dHJ1ZX0sIkVmZmVjdCI6MSwiU3R5bGUiOnsiJGlkIjoiMyIsIlRpbWViYW5kU3R5bGUiOnsiJGlkIjoiNCIsIlNjYWxlTWFya2luZyI6MCwiU2hhcGUiOjAsIlNoYXBlU3R5bGUiOnsiJGlkIjoiNSIsIk1hcmdpbiI6eyIkaWQiOiI2IiwiVG9wIjowLCJMZWZ0IjoxMiwiUmlnaHQiOjEyLCJCb3R0b20iOjB9LCJQYWRkaW5nIjp7IiRpZCI6IjciLCJUb3AiOjUsIkxlZnQiOjAsIlJpZ2h0IjowLCJCb3R0b20iOjV9LCJCYWNrZ3JvdW5kIjp7IiRpZCI6IjgiLCJDb2xvciI6eyIkaWQiOiI5IiwiQSI6MjU1LCJSIjozMSwiRyI6NzMsIkIiOjEyNX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TWFyZ2luIjp7IiRpZCI6IjE3IiwiVG9wIjowLCJMZWZ0IjowLCJSaWdodCI6MjUsIkJvdHRvbSI6MH0sIlBhZGRpbmciOnsiJGlkIjoiMTgiLCJUb3AiOjAsIkxlZnQiOjAsIlJpZ2h0IjowLCJCb3R0b20iOjB9LCJCYWNrZ3JvdW5kIjp7IiRpZCI6IjE5IiwiQ29sb3IiOnsiJGlkIjoiMjAiLCJBIjo4OS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NYXJnaW4iOnsiJGlkIjoiMjUiLCJUb3AiOjAsIkxlZnQiOjI1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MzQsIkciOjIyLCJCIjozMH19LCJBcHBlbmRZZWFyT25ZZWFyQ2hhbmdlIjp0cnVlLCJFbGFwc2VkVGltZUZvcm1hdCI6MiwiVG9kYXlNYXJrZXJQb3NpdGlvbiI6MiwiUXVpY2tQb3NpdGlvbiI6MywiQWJzb2x1dGVQb3NpdGlvbiI6MTk5LjgsIk1hcmdpbiI6eyIkaWQiOiI0OSIsIlRvcCI6MCwiTGVmdCI6MTAsIlJpZ2h0IjoxMCwiQm90dG9tIjowfSwiUGFkZGluZyI6eyIkaWQiOiI1MCIsIlRvcCI6MCwiTGVmdCI6MCwiUmlnaHQiOjAsIkJvdHRvbSI6MH0sIkJhY2tncm91bmQiOnsiJGlkIjoiNTEiLCJDb2xvciI6eyIkaWQiOiI1MiIsIkEiOjI1NSwiUiI6MzEsIkciOjczLCJCIjoxMjV9fSwiSXNWaXNpYmxlIjp0cnVlLCJXaWR0aCI6MC4wLCJIZWlnaHQiOjAuMCwiQm9yZGVyU3R5bGUiOm51bGwsIlBhcmVudFN0eWxlIjpudWxsfSwiRGVmYXVsdE1pbGVzdG9uZVN0eWxlIjp7IiRpZCI6IjUzIiwiU2hhcGUiOjA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ZmFsc2UsIklzSXRhbGljIjpmYWxzZSwiSXNVbmRlcmxpbmVkIjpmYWxzZSwiUGFyZW50U3R5bGUiOm51bGx9LCJBdXRvU2l6ZSI6MCwiRm9yZWdyb3VuZCI6eyIkaWQiOiI2NyIsIkNvbG9yIjp7IiRpZCI6IjY4IiwiQSI6MjU1LCJSIjowLCJHIjowLCJCIjowfX0sIk1heFdpZHRoIjoyMDAuMCwiTWF4SGVpZ2h0IjoiSW5maW5pdHkiLCJTbWFydEZvcmVncm91bmRJc0FjdGl2ZSI6ZmFsc2UsIkhvcml6b250YWxBbGlnbm1lbnQiOjEsIlZlcnRpY2FsQWxpZ25tZW50IjowLCJTbWFydEZvcmVncm91bmQiOm51bGwsIk1hcmdpbiI6eyIkaWQiOiI2OSIsIlRvcCI6MCwiTGVmdCI6MCwiUmlnaHQiOjAsIkJvdHRvbSI6MH0sIlBhZGRpbmciOnsiJGlkIjoiNzAiLCJUb3AiOjAsIkxlZnQiOjAsIlJpZ2h0IjowLCJCb3R0b20iOjB9LCJCYWNrZ3JvdW5kIjp7IiRpZCI6IjcxIiwiQ29sb3IiOnsiJHJlZiI6IjIwIn19LCJJc1Zpc2libGUiOnRydWUsIldpZHRoIjowLjAsIkhlaWdodCI6MC4wLCJCb3JkZXJTdHlsZSI6bnVsbCwiUGFyZW50U3R5bGUiOm51bGx9LCJEYXRlU3R5bGUiOnsiJGlkIjoiNzIiLCJGb250U2V0dGluZ3MiOnsiJGlkIjoiNzMiLCJGb250U2l6ZSI6MTAsIkZvbnROYW1lIjoiQ2FsaWJyaSIsIklzQm9sZCI6ZmFsc2UsIklzSXRhbGljIjpmYWxzZSwiSXNVbmRlcmxpbmVkIjpmYWxzZSwiUGFyZW50U3R5bGUiOm51bGx9LCJBdXRvU2l6ZSI6MCwiRm9yZWdyb3VuZCI6eyIkaWQiOiI3NCIsIkNvbG9yIjp7IiRpZCI6Ijc1IiwiQSI6MjU1LCJSIjo2OCwiRyI6ODQsIkIiOjEwNn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SBkIiwiU2VwYXJhdG9yIjoiLyIsIlVzZUludGVybmF0aW9uYWxEYXRlRm9ybWF0IjpmYWxzZX0sIklzVmlzaWJsZSI6dHJ1ZSwiUGFyZW50U3R5bGUiOm51bGx9LCJEZWZhdWx0VGFza1N0eWxlIjp7IiRpZCI6IjgwIiwiU2hhcGUiOjAsIlNoYXBlVGhpY2tuZXNzIjow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NCwiRW5kRGF0ZVBvc2l0aW9uIjo0LCJUaXRsZVBvc2l0aW9uIjo1LCJEdXJhdGlvblBvc2l0aW9uIjo2LCJQZXJjZW50YWdlQ29tcGxldGVkUG9zaXRpb24iOjYsIlNwYWNpbmciOjEw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mYWxzZSwiSXNJdGFsaWMiOmZhbHNlLCJJc1VuZGVybGluZWQiOmZhbHNlLCJQYXJlbnRTdHlsZSI6bnVsbH0sIkF1dG9TaXplIjowLCJGb3JlZ3JvdW5kIjp7IiRpZCI6IjEwOSIsIkNvbG9yIjp7IiRpZCI6IjExMCIsIkEiOjI1NSwiUiI6MCwiRyI6MCwiQiI6MH19LCJNYXhXaWR0aCI6MjAwLjAsIk1heEhlaWdodCI6IkluZmluaXR5IiwiU21hcnRGb3JlZ3JvdW5kSXNBY3RpdmUiOmZhbHNlLCJIb3Jpem9udGFsQWxpZ25tZW50Ijow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IsIkZvbnROYW1lIjoiQ2FsaWJyaSIsIklzQm9sZCI6ZmFsc2UsIklzSXRhbGljIjpmYWxzZSwiSXNVbmRlcmxpbmVkIjpmYWxzZSwiUGFyZW50U3R5bGUiOm51bGx9LCJBdXRvU2l6ZSI6MCwiRm9yZWdyb3VuZCI6eyIkaWQiOiIxMTYiLCJDb2xvciI6eyIkaWQiOiIxMTciLCJBIjoyNTUsIlIiOjI1NSwiRyI6MjU1LCJCIjoyNTV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fSwiSXNWaXNpYmxlIjp0cnVlLCJQYXJlbnRTdHlsZSI6bnVsbH0sIlNob3dFbGFwc2VkVGltZUdyYWRpZW50U3R5bGUiOmZhbHNlfSwiU2NhbGUiOnsiJGlkIjoiMTIyIiwiU3RhcnREYXRlIjoiMjAxNS0wMS0wNVQwMDowMDowMFoiLCJFbmREYXRlIjoiMjAxNS0xMi0yMFQyMzo1OTo1OS45OTlaIiwiRm9ybWF0IjoiTU1NIiwiVHlwZSI6MiwiQXV0b0RhdGVSYW5nZSI6dHJ1ZSwiV29ya2luZ0RheXMiOjMxLCJUb2RheU1hcmtlclRleHQiOiJUb2RheSIsIkF1dG9TY2FsZVR5cGUiOnRydWV9LCJNaWxlc3RvbmVzIjpbeyIkaWQiOiIxMjMiLCJEYXRlIjoiMjAxNS0wMS0xMFQyMzo1OTo1OS45OTlaIiwiU3R5bGUiOnsiJGlkIjoiMTI0IiwiU2hhcGUiOjIsIkNvbm5lY3Rvck1hcmdpbiI6eyIkcmVmIjoiNTQifSwiQ29ubmVjdG9yU3R5bGUiOnsiJGlkIjoiMTI1IiwiTGluZUNvbG9yIjp7IiRpZCI6IjEyNiIsIiR0eXBlIjoiTkxSRS5Db21tb24uRG9tLlNvbGlkQ29sb3JCcnVzaCwgTkxSRS5Db21tb24iLCJDb2xvciI6eyIkaWQiOiIxMjciLCJBIjoyNTUsIlIiOjE1NSwiRyI6MTg3LCJCIjo4OX19LCJMaW5lV2VpZ2h0IjoxLjAsIkxpbmVUeXBlIjowLCJQYXJlbnRTdHlsZSI6eyIkcmVmIjoiNTUifX0sIklzQmVsb3dUaW1lYmFuZCI6ZmFsc2UsIkhpZGVEYXRlIjpmYWxzZSwiU2hhcGVTaXplIjoxLCJTcGFjaW5nIjowLjAsIlBhZGRpbmciOnsiJGlkIjoiMTI4IiwiVG9wIjowLCJMZWZ0IjowLCJSaWdodCI6MCwiQm90dG9tIjowfSwiU2hhcGVTdHlsZSI6eyIkaWQiOiIxMjkiLCJNYXJnaW4iOnsiJHJlZiI6IjYwIn0sIlBhZGRpbmciOnsiJHJlZiI6IjYxIn0sIkJhY2tncm91bmQiOnsiJGlkIjoiMTMwIiwiQ29sb3IiOnsiJGlkIjoiMTMxIiwiQSI6MjU1LCJSIjoxNTUsIkciOjE4NywiQiI6ODl9fSwiSXNWaXNpYmxlIjp0cnVlLCJXaWR0aCI6MTMuMCwiSGVpZ2h0IjoxMy4wLCJCb3JkZXJTdHlsZSI6eyIkaWQiOiIxMzIiLCJMaW5lQ29sb3IiOnsiJHJlZiI6IjYzIn0sIkxpbmVXZWlnaHQiOjAuMCwiTGluZVR5cGUiOjAsIlBhcmVudFN0eWxlIjp7IiRyZWYiOiI2MiJ9fSwiUGFyZW50U3R5bGUiOnsiJHJlZiI6IjU5In19LCJUaXRsZVN0eWxlIjp7IiRpZCI6IjEzMyIsIkZvbnRTZXR0aW5ncyI6eyIkaWQiOiIxMzQiLCJGb250U2l6ZSI6MTEsIkZvbnROYW1lIjoiQ2FsaWJyaSIsIklzQm9sZCI6ZmFsc2UsIklzSXRhbGljIjpmYWxzZSwiSXNVbmRlcmxpbmVkIjpmYWxzZSwiUGFyZW50U3R5bGUiOnsiJHJlZiI6IjY2In19LCJBdXRvU2l6ZSI6MCwiRm9yZWdyb3VuZCI6eyIkcmVmIjoiNjcifSwiTWF4V2lkdGgiOjU1LjM3NTAzODE0Njk3MjY1Ni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1IiwiTGluZUNvbG9yIjpudWxsLCJMaW5lV2VpZ2h0IjowLjAsIkxpbmVUeXBlIjowLCJQYXJlbnRTdHlsZSI6bnVsbH0sIlBhcmVudFN0eWxlIjp7IiRyZWYiOiI2NSJ9fSwiRGF0ZVN0eWxlIjp7IiRpZCI6IjEzNiIsIkZvbnRTZXR0aW5ncyI6eyIkaWQiOiIxMz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giLCJMaW5lQ29sb3IiOm51bGwsIkxpbmVXZWlnaHQiOjAuMCwiTGluZVR5cGUiOjAsIlBhcmVudFN0eWxlIjpudWxsfSwiUGFyZW50U3R5bGUiOnsiJHJlZiI6IjcyIn19LCJEYXRlRm9ybWF0Ijp7IiRyZWYiOiI3OSJ9LCJJc1Zpc2libGUiOnRydWUsIlBhcmVudFN0eWxlIjp7IiRyZWYiOiI1MyJ9fSwiUG9zaXRpb24iOnsiJGlkIjoiMTM5IiwiUmF0aW8iOjAuMCwiSXNDdXN0b20iOmZhbHNlfSwiSWQiOiI2YWUzMWM5OS1mNjg2LTRhYWUtODQwZC1lMTEwNTY2ZWE2M2QiLCJUaXRsZSI6Ik1pbGVzdG9uZSAxIiwiTm90ZSI6bnVsbCwiSHlwZXJsaW5rIjpudWxsLCJJc0NoYW5nZWQiOmZhbHNlLCJJc05ldyI6dHJ1ZX0seyIkaWQiOiIxNDAiLCJEYXRlIjoiMjAxNS0wMy0wN1QyMzo1OTo1OS45OTlaIiwiU3R5bGUiOnsiJGlkIjoiMTQxIiwiU2hhcGUiOjIsIkNvbm5lY3Rvck1hcmdpbiI6eyIkcmVmIjoiNTQifSwiQ29ubmVjdG9yU3R5bGUiOnsiJGlkIjoiMTQyIiwiTGluZUNvbG9yIjp7IiRpZCI6IjE0MyIsIiR0eXBlIjoiTkxSRS5Db21tb24uRG9tLlNvbGlkQ29sb3JCcnVzaCwgTkxSRS5Db21tb24iLCJDb2xvciI6eyIkaWQiOiIxNDQiLCJBIjoyNTUsIlIiOjIwMCwiRyI6ODAsIkIiOjgwfX0sIkxpbmVXZWlnaHQiOjEuMCwiTGluZVR5cGUiOjAsIlBhcmVudFN0eWxlIjp7IiRyZWYiOiI1NSJ9fSwiSXNCZWxvd1RpbWViYW5kIjpmYWxzZSwiSGlkZURhdGUiOmZhbHNlLCJTaGFwZVNpemUiOjEsIlNwYWNpbmciOjAuMCwiUGFkZGluZyI6eyIkaWQiOiIxNDUiLCJUb3AiOjAsIkxlZnQiOjAsIlJpZ2h0IjowLCJCb3R0b20iOjB9LCJTaGFwZVN0eWxlIjp7IiRpZCI6IjE0NiIsIk1hcmdpbiI6eyIkcmVmIjoiNjAifSwiUGFkZGluZyI6eyIkcmVmIjoiNjEifSwiQmFja2dyb3VuZCI6eyIkaWQiOiIxNDciLCJDb2xvciI6eyIkaWQiOiIxNDgiLCJBIjoyNTUsIlIiOjE5MiwiRyI6ODAsIkIiOjc3fX0sIklzVmlzaWJsZSI6dHJ1ZSwiV2lkdGgiOjEzLjAsIkhlaWdodCI6MTMuMCwiQm9yZGVyU3R5bGUiOnsiJGlkIjoiMTQ5IiwiTGluZUNvbG9yIjp7IiRyZWYiOiI2MyJ9LCJMaW5lV2VpZ2h0IjowLjAsIkxpbmVUeXBlIjowLCJQYXJlbnRTdHlsZSI6eyIkcmVmIjoiNjIifX0sIlBhcmVudFN0eWxlIjp7IiRyZWYiOiI1OSJ9fSwiVGl0bGVTdHlsZSI6eyIkaWQiOiIxNTAiLCJGb250U2V0dGluZ3MiOnsiJGlkIjoiMTUxIiwiRm9udFNpemUiOjExLCJGb250TmFtZSI6IkNhbGlicmkiLCJJc0JvbGQiOmZhbHNlLCJJc0l0YWxpYyI6ZmFsc2UsIklzVW5kZXJsaW5lZCI6ZmFsc2UsIlBhcmVudFN0eWxlIjp7IiRyZWYiOiI2NiJ9fSwiQXV0b1NpemUiOjAsIkZvcmVncm91bmQiOnsiJHJlZiI6IjY3In0sIk1heFdpZHRoIjo1NS4zNzUwMzgxNDY5NzI2NTY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1MiIsIkxpbmVDb2xvciI6bnVsbCwiTGluZVdlaWdodCI6MC4wLCJMaW5lVHlwZSI6MCwiUGFyZW50U3R5bGUiOm51bGx9LCJQYXJlbnRTdHlsZSI6eyIkcmVmIjoiNjUifX0sIkRhdGVTdHlsZSI6eyIkaWQiOiIxNTMiLCJGb250U2V0dGluZ3MiOnsiJGlkIjoiMTU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1IiwiTGluZUNvbG9yIjpudWxsLCJMaW5lV2VpZ2h0IjowLjAsIkxpbmVUeXBlIjowLCJQYXJlbnRTdHlsZSI6bnVsbH0sIlBhcmVudFN0eWxlIjp7IiRyZWYiOiI3MiJ9fSwiRGF0ZUZvcm1hdCI6eyIkcmVmIjoiNzkifSwiSXNWaXNpYmxlIjp0cnVlLCJQYXJlbnRTdHlsZSI6eyIkcmVmIjoiNTMifX0sIlBvc2l0aW9uIjp7IiRpZCI6IjE1NiIsIlJhdGlvIjowLjE3ODcyMjUyMjg3Njg4MDc5LCJJc0N1c3RvbSI6dHJ1ZX0sIklkIjoiOWIzOWZlZmEtZDgyMi00NDFmLWFhZWMtMjQ5ODAzM2Q4YmQxIiwiVGl0bGUiOiJNaWxlc3RvbmUgMiIsIk5vdGUiOm51bGwsIkh5cGVybGluayI6bnVsbCwiSXNDaGFuZ2VkIjpmYWxzZSwiSXNOZXciOnRydWV9LHsiJGlkIjoiMTU3IiwiRGF0ZSI6IjIwMTUtMDMtMTRUMjM6NTk6NTkuOTk5WiIsIlN0eWxlIjp7IiRpZCI6IjE1OCIsIlNoYXBlIjoyLCJDb25uZWN0b3JNYXJnaW4iOnsiJHJlZiI6IjU0In0sIkNvbm5lY3RvclN0eWxlIjp7IiRpZCI6IjE1OSIsIkxpbmVDb2xvciI6eyIkaWQiOiIxNjAiLCIkdHlwZSI6Ik5MUkUuQ29tbW9uLkRvbS5Tb2xpZENvbG9yQnJ1c2gsIE5MUkUuQ29tbW9uIiwiQ29sb3IiOnsiJGlkIjoiMTYxIiwiQSI6MjU1LCJSIjoyMDAsIkciOjgwLCJCIjo4MH19LCJMaW5lV2VpZ2h0IjoxLjAsIkxpbmVUeXBlIjowLCJQYXJlbnRTdHlsZSI6eyIkcmVmIjoiNTUifX0sIklzQmVsb3dUaW1lYmFuZCI6ZmFsc2UsIkhpZGVEYXRlIjpmYWxzZSwiU2hhcGVTaXplIjoxLCJTcGFjaW5nIjowLjAsIlBhZGRpbmciOnsiJGlkIjoiMTYyIiwiVG9wIjowLCJMZWZ0IjowLCJSaWdodCI6MCwiQm90dG9tIjowfSwiU2hhcGVTdHlsZSI6eyIkaWQiOiIxNjMiLCJNYXJnaW4iOnsiJHJlZiI6IjYwIn0sIlBhZGRpbmciOnsiJHJlZiI6IjYxIn0sIkJhY2tncm91bmQiOnsiJGlkIjoiMTY0IiwiQ29sb3IiOnsiJGlkIjoiMTY1IiwiQSI6MjU1LCJSIjoxOTIsIkciOjgwLCJCIjo3N319LCJJc1Zpc2libGUiOnRydWUsIldpZHRoIjoxMy4wLCJIZWlnaHQiOjEzLjAsIkJvcmRlclN0eWxlIjp7IiRpZCI6IjE2NiIsIkxpbmVDb2xvciI6eyIkcmVmIjoiNjMifSwiTGluZVdlaWdodCI6MC4wLCJMaW5lVHlwZSI6MCwiUGFyZW50U3R5bGUiOnsiJHJlZiI6IjYyIn19LCJQYXJlbnRTdHlsZSI6eyIkcmVmIjoiNTkifX0sIlRpdGxlU3R5bGUiOnsiJGlkIjoiMTY3IiwiRm9udFNldHRpbmdzIjp7IiRpZCI6IjE2OCIsIkZvbnRTaXplIjoxMSwiRm9udE5hbWUiOiJDYWxpYnJpIiwiSXNCb2xkIjpmYWxzZSwiSXNJdGFsaWMiOmZhbHNlLCJJc1VuZGVybGluZWQiOmZhbHNlLCJQYXJlbnRTdHlsZSI6eyIkcmVmIjoiNjYifX0sIkF1dG9TaXplIjowLCJGb3JlZ3JvdW5kIjp7IiRyZWYiOiI2NyJ9LCJNYXhXaWR0aCI6NTUuMzc1MDM4MTQ2OTcyNjU2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kiLCJMaW5lQ29sb3IiOm51bGwsIkxpbmVXZWlnaHQiOjAuMCwiTGluZVR5cGUiOjAsIlBhcmVudFN0eWxlIjpudWxsfSwiUGFyZW50U3R5bGUiOnsiJHJlZiI6IjY1In19LCJEYXRlU3R5bGUiOnsiJGlkIjoiMTcwIiwiRm9udFNldHRpbmdzIjp7IiRpZCI6IjE3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3MiIsIkxpbmVDb2xvciI6bnVsbCwiTGluZVdlaWdodCI6MC4wLCJMaW5lVHlwZSI6MCwiUGFyZW50U3R5bGUiOm51bGx9LCJQYXJlbnRTdHlsZSI6eyIkcmVmIjoiNzIifX0sIkRhdGVGb3JtYXQiOnsiJHJlZiI6Ijc5In0sIklzVmlzaWJsZSI6dHJ1ZSwiUGFyZW50U3R5bGUiOnsiJHJlZiI6IjUzIn19LCJQb3NpdGlvbiI6eyIkaWQiOiIxNzMiLCJSYXRpbyI6MC4xMDkxNjcxMTMxMjc1MzE4MywiSXNDdXN0b20iOnRydWV9LCJJZCI6IjA0MDcyYjQzLTZiNDAtNDhjMC05ZDQ5LTI2NjU0OTVjNWRiNCIsIlRpdGxlIjoiTWlsZXN0b25lIDMiLCJOb3RlIjpudWxsLCJIeXBlcmxpbmsiOm51bGwsIklzQ2hhbmdlZCI6ZmFsc2UsIklzTmV3Ijp0cnVlfSx7IiRpZCI6IjE3NCIsIkRhdGUiOiIyMDE1LTA2LTI5VDIzOjU5OjU5Ljk5OVoiLCJTdHlsZSI6eyIkaWQiOiIxNzUiLCJTaGFwZSI6MSwiQ29ubmVjdG9yTWFyZ2luIjp7IiRyZWYiOiI1NCJ9LCJDb25uZWN0b3JTdHlsZSI6eyIkaWQiOiIxNzYiLCJMaW5lQ29sb3IiOnsiJHJlZiI6IjU2In0sIkxpbmVXZWlnaHQiOjEuMCwiTGluZVR5cGUiOjAsIlBhcmVudFN0eWxlIjp7IiRyZWYiOiI1NSJ9fSwiSXNCZWxvd1RpbWViYW5kIjpmYWxzZSwiSGlkZURhdGUiOmZhbHNlLCJTaGFwZVNpemUiOjEsIlNwYWNpbmciOjAuMCwiUGFkZGluZyI6eyIkaWQiOiIxNzciLCJUb3AiOjAsIkxlZnQiOjAsIlJpZ2h0IjowLCJCb3R0b20iOjB9LCJTaGFwZVN0eWxlIjp7IiRpZCI6IjE3OCIsIk1hcmdpbiI6eyIkcmVmIjoiNjAifSwiUGFkZGluZyI6eyIkcmVmIjoiNjEifSwiQmFja2dyb3VuZCI6eyIkaWQiOiIxNzkiLCJDb2xvciI6eyIkaWQiOiIxODAiLCJBIjoyNTUsIlIiOjc5LCJHIjoxMjksIkIiOjE4OX19LCJJc1Zpc2libGUiOnRydWUsIldpZHRoIjoxOC4wLCJIZWlnaHQiOjIwLjAsIkJvcmRlclN0eWxlIjp7IiRpZCI6IjE4MSIsIkxpbmVDb2xvciI6eyIkcmVmIjoiNjMifSwiTGluZVdlaWdodCI6MC4wLCJMaW5lVHlwZSI6MCwiUGFyZW50U3R5bGUiOnsiJHJlZiI6IjYyIn19LCJQYXJlbnRTdHlsZSI6eyIkcmVmIjoiNTkifX0sIlRpdGxlU3R5bGUiOnsiJGlkIjoiMTgyIiwiRm9udFNldHRpbmdzIjp7IiRpZCI6IjE4MyIsIkZvbnRTaXplIjoxMSwiRm9udE5hbWUiOiJDYWxpYnJpIiwiSXNCb2xkIjpmYWxzZSwiSXNJdGFsaWMiOmZhbHNlLCJJc1VuZGVybGluZWQiOmZhbHNlLCJQYXJlbnRTdHlsZSI6eyIkcmVmIjoiNjYifX0sIkF1dG9TaXplIjowLCJGb3JlZ3JvdW5kIjp7IiRyZWYiOiI2NyJ9LCJNYXhXaWR0aCI6NTUuMzc1MDM4MTQ2OTcyNjU2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DQiLCJMaW5lQ29sb3IiOm51bGwsIkxpbmVXZWlnaHQiOjAuMCwiTGluZVR5cGUiOjAsIlBhcmVudFN0eWxlIjpudWxsfSwiUGFyZW50U3R5bGUiOnsiJHJlZiI6IjY1In19LCJEYXRlU3R5bGUiOnsiJGlkIjoiMTg1IiwiRm9udFNldHRpbmdzIjp7IiRpZCI6IjE4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NyIsIkxpbmVDb2xvciI6bnVsbCwiTGluZVdlaWdodCI6MC4wLCJMaW5lVHlwZSI6MCwiUGFyZW50U3R5bGUiOm51bGx9LCJQYXJlbnRTdHlsZSI6eyIkcmVmIjoiNzIifX0sIkRhdGVGb3JtYXQiOnsiJHJlZiI6Ijc5In0sIklzVmlzaWJsZSI6dHJ1ZSwiUGFyZW50U3R5bGUiOnsiJHJlZiI6IjUzIn19LCJQb3NpdGlvbiI6eyIkaWQiOiIxODgiLCJSYXRpbyI6MC4wODQ3NzgzNjg5MTQ1Njg4NzIsIklzQ3VzdG9tIjp0cnVlfSwiSWQiOiI2ZmNkOGM0OS1hMThjLTRjNWQtYWYyYi02NWZlNWE0ZmQwYzUiLCJUaXRsZSI6Ik1pbGVzdG9uZSA0IiwiTm90ZSI6bnVsbCwiSHlwZXJsaW5rIjpudWxsLCJJc0NoYW5nZWQiOmZhbHNlLCJJc05ldyI6dHJ1ZX0seyIkaWQiOiIxODkiLCJEYXRlIjoiMjAxNS0xMC0yMFQyMzo1OTo1OS45OTlaIiwiU3R5bGUiOnsiJGlkIjoiMTkwIiwiU2hhcGUiOjEsIkNvbm5lY3Rvck1hcmdpbiI6eyIkcmVmIjoiNTQifSwiQ29ubmVjdG9yU3R5bGUiOnsiJGlkIjoiMTkxIiwiTGluZUNvbG9yIjp7IiRpZCI6IjE5MiIsIiR0eXBlIjoiTkxSRS5Db21tb24uRG9tLlNvbGlkQ29sb3JCcnVzaCwgTkxSRS5Db21tb24iLCJDb2xvciI6eyIkaWQiOiIxOTMiLCJBIjoyNTUsIlIiOjE1NSwiRyI6MTg3LCJCIjo4OX19LCJMaW5lV2VpZ2h0IjoxLjAsIkxpbmVUeXBlIjowLCJQYXJlbnRTdHlsZSI6eyIkcmVmIjoiNTUifX0sIklzQmVsb3dUaW1lYmFuZCI6ZmFsc2UsIkhpZGVEYXRlIjpmYWxzZSwiU2hhcGVTaXplIjoxLCJTcGFjaW5nIjowLjAsIlBhZGRpbmciOnsiJGlkIjoiMTk0IiwiVG9wIjowLCJMZWZ0IjowLCJSaWdodCI6MCwiQm90dG9tIjowfSwiU2hhcGVTdHlsZSI6eyIkaWQiOiIxOTUiLCJNYXJnaW4iOnsiJHJlZiI6IjYwIn0sIlBhZGRpbmciOnsiJHJlZiI6IjYxIn0sIkJhY2tncm91bmQiOnsiJGlkIjoiMTk2IiwiQ29sb3IiOnsiJGlkIjoiMTk3IiwiQSI6MjU1LCJSIjoxNTUsIkciOjE4NywiQiI6ODl9fSwiSXNWaXNpYmxlIjp0cnVlLCJXaWR0aCI6MTguMCwiSGVpZ2h0IjoyMC4wLCJCb3JkZXJTdHlsZSI6eyIkaWQiOiIxOTgiLCJMaW5lQ29sb3IiOnsiJHJlZiI6IjYzIn0sIkxpbmVXZWlnaHQiOjAuMCwiTGluZVR5cGUiOjAsIlBhcmVudFN0eWxlIjp7IiRyZWYiOiI2MiJ9fSwiUGFyZW50U3R5bGUiOnsiJHJlZiI6IjU5In19LCJUaXRsZVN0eWxlIjp7IiRpZCI6IjE5OSIsIkZvbnRTZXR0aW5ncyI6eyIkaWQiOiIyMDAiLCJGb250U2l6ZSI6MTEsIkZvbnROYW1lIjoiQ2FsaWJyaSIsIklzQm9sZCI6ZmFsc2UsIklzSXRhbGljIjpmYWxzZSwiSXNVbmRlcmxpbmVkIjpmYWxzZSwiUGFyZW50U3R5bGUiOnsiJHJlZiI6IjY2In19LCJBdXRvU2l6ZSI6MCwiRm9yZWdyb3VuZCI6eyIkcmVmIjoiNjcifSwiTWF4V2lkdGgiOjU1LjM3NTAzODE0Njk3MjY1Ni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AxIiwiTGluZUNvbG9yIjpudWxsLCJMaW5lV2VpZ2h0IjowLjAsIkxpbmVUeXBlIjowLCJQYXJlbnRTdHlsZSI6bnVsbH0sIlBhcmVudFN0eWxlIjp7IiRyZWYiOiI2NSJ9fSwiRGF0ZVN0eWxlIjp7IiRpZCI6IjIwMiIsIkZvbnRTZXR0aW5ncyI6eyIkaWQiOiIyMDM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DQiLCJMaW5lQ29sb3IiOm51bGwsIkxpbmVXZWlnaHQiOjAuMCwiTGluZVR5cGUiOjAsIlBhcmVudFN0eWxlIjpudWxsfSwiUGFyZW50U3R5bGUiOnsiJHJlZiI6IjcyIn19LCJEYXRlRm9ybWF0Ijp7IiRyZWYiOiI3OSJ9LCJJc1Zpc2libGUiOnRydWUsIlBhcmVudFN0eWxlIjp7IiRyZWYiOiI1MyJ9fSwiUG9zaXRpb24iOnsiJGlkIjoiMjA1IiwiUmF0aW8iOjAuMDg0Nzc4MzY4OTE0NTY4ODcyLCJJc0N1c3RvbSI6dHJ1ZX0sIklkIjoiNDZmYWU5YjEtMWEzNC00ZmQ3LTkxNWItNjMxZDllNzRiYWJiIiwiVGl0bGUiOiJNaWxlc3RvbmUgNSIsIk5vdGUiOm51bGwsIkh5cGVybGluayI6bnVsbCwiSXNDaGFuZ2VkIjpmYWxzZSwiSXNOZXciOnRydWV9LHsiJGlkIjoiMjA2IiwiRGF0ZSI6IjIwMTUtMTEtMzBUMjM6NTk6NTkuOTk5WiIsIlN0eWxlIjp7IiRpZCI6IjIwNyIsIlNoYXBlIjoyLCJDb25uZWN0b3JNYXJnaW4iOnsiJHJlZiI6IjU0In0sIkNvbm5lY3RvclN0eWxlIjp7IiRpZCI6IjIwOCIsIkxpbmVDb2xvciI6eyIkaWQiOiIyMDkiLCIkdHlwZSI6Ik5MUkUuQ29tbW9uLkRvbS5Tb2xpZENvbG9yQnJ1c2gsIE5MUkUuQ29tbW9uIiwiQ29sb3IiOnsiJGlkIjoiMjEwIiwiQSI6MjU1LCJSIjowLCJHIjowLCJCIjowfX0sIkxpbmVXZWlnaHQiOjEuMCwiTGluZVR5cGUiOjAsIlBhcmVudFN0eWxlIjp7IiRyZWYiOiI1NSJ9fSwiSXNCZWxvd1RpbWViYW5kIjpmYWxzZSwiSGlkZURhdGUiOmZhbHNlLCJTaGFwZVNpemUiOjEsIlNwYWNpbmciOjAuMCwiUGFkZGluZyI6eyIkaWQiOiIyMTEiLCJUb3AiOjAsIkxlZnQiOjAsIlJpZ2h0IjowLCJCb3R0b20iOjB9LCJTaGFwZVN0eWxlIjp7IiRpZCI6IjIxMiIsIk1hcmdpbiI6eyIkcmVmIjoiNjAifSwiUGFkZGluZyI6eyIkcmVmIjoiNjEifSwiQmFja2dyb3VuZCI6eyIkaWQiOiIyMTMiLCJDb2xvciI6eyIkaWQiOiIyMTQiLCJBIjoyNTUsIlIiOjAsIkciOjAsIkIiOjB9fSwiSXNWaXNpYmxlIjp0cnVlLCJXaWR0aCI6MTMuMCwiSGVpZ2h0IjoxMy4wLCJCb3JkZXJTdHlsZSI6eyIkaWQiOiIyMTUiLCJMaW5lQ29sb3IiOnsiJHJlZiI6IjYzIn0sIkxpbmVXZWlnaHQiOjAuMCwiTGluZVR5cGUiOjAsIlBhcmVudFN0eWxlIjp7IiRyZWYiOiI2MiJ9fSwiUGFyZW50U3R5bGUiOnsiJHJlZiI6IjU5In19LCJUaXRsZVN0eWxlIjp7IiRpZCI6IjIxNiIsIkZvbnRTZXR0aW5ncyI6eyIkaWQiOiIyMTciLCJGb250U2l6ZSI6MTEsIkZvbnROYW1lIjoiQ2FsaWJyaSIsIklzQm9sZCI6ZmFsc2UsIklzSXRhbGljIjpmYWxzZSwiSXNVbmRlcmxpbmVkIjpmYWxzZSwiUGFyZW50U3R5bGUiOnsiJHJlZiI6IjY2In19LCJBdXRvU2l6ZSI6MCwiRm9yZWdyb3VuZCI6eyIkcmVmIjoiNjcifSwiTWF4V2lkdGgiOjU1LjM3NTAzODE0Njk3MjY1Ni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E4IiwiTGluZUNvbG9yIjpudWxsLCJMaW5lV2VpZ2h0IjowLjAsIkxpbmVUeXBlIjowLCJQYXJlbnRTdHlsZSI6bnVsbH0sIlBhcmVudFN0eWxlIjp7IiRyZWYiOiI2NSJ9fSwiRGF0ZVN0eWxlIjp7IiRpZCI6IjIxOSIsIkZvbnRTZXR0aW5ncyI6eyIkaWQiOiIyMj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jEiLCJMaW5lQ29sb3IiOm51bGwsIkxpbmVXZWlnaHQiOjAuMCwiTGluZVR5cGUiOjAsIlBhcmVudFN0eWxlIjpudWxsfSwiUGFyZW50U3R5bGUiOnsiJHJlZiI6IjcyIn19LCJEYXRlRm9ybWF0Ijp7IiRyZWYiOiI3OSJ9LCJJc1Zpc2libGUiOnRydWUsIlBhcmVudFN0eWxlIjp7IiRyZWYiOiI1MyJ9fSwiUG9zaXRpb24iOnsiJGlkIjoiMjIyIiwiUmF0aW8iOjAuMCwiSXNDdXN0b20iOmZhbHNlfSwiSWQiOiJjNDE0MWFmMy1hYzM4LTQ2NWMtYjUzZi1jYzdmN2E0YWE5ZjUiLCJUaXRsZSI6Ik1pbGVzdG9uZSA2IiwiTm90ZSI6bnVsbCwiSHlwZXJsaW5rIjpudWxsLCJJc0NoYW5nZWQiOmZhbHNlLCJJc05ldyI6dHJ1ZX1dLCJUYXNrcyI6W3siJGlkIjoiMjIzIiwiR3JvdXBOYW1lIjpudWxsLCJTdGFydERhdGUiOiIyMDE1LTAxLTA1VDAwOjAwOjAwWiIsIkVuZERhdGUiOiIyMDE1LTAzLTAxVDIzOjU5OjU5Ljk5OVoiLCJQZXJjZW50YWdlQ29tcGxldGUiOjEwMC4wLCJTdHlsZSI6eyIkaWQiOiIyMjQiLCJTaGFwZSI6MCwiU2hhcGVUaGlja25lc3MiOjMsIkR1cmF0aW9uRm9ybWF0IjowLCJJbmNsdWRlTm9uV29ya2luZ0RheXNJbkR1cmF0aW9uIjpmYWxzZSwiUGVyY2VudGFnZUNvbXBsZXRlU3R5bGUiOnsiJGlkIjoiMjI1IiwiRm9udFNldHRpbmdzIjp7IiRpZCI6IjIyNi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yNyIsIkxpbmVDb2xvciI6bnVsbCwiTGluZVdlaWdodCI6MC4wLCJMaW5lVHlwZSI6MCwiUGFyZW50U3R5bGUiOm51bGx9LCJQYXJlbnRTdHlsZSI6eyIkcmVmIjoiODEifX0sIkR1cmF0aW9uU3R5bGUiOnsiJGlkIjoiMjI4IiwiRm9udFNldHRpbmdzIjp7IiRpZCI6IjIyOSIsIkZvbnRTaXplIjoxMCwiRm9udE5hbWUiOiJDYWxpYnJpIiwiSXNCb2xkIjpmYWxzZSwiSXNJdGFsaWMiOmZhbHNlLCJJc1VuZGVybGluZWQiOmZhbHNlLCJQYXJlbnRTdHlsZSI6eyIkcmVmIjoiODkifX0sIkF1dG9TaXplIjowLCJGb3JlZ3JvdW5kIjp7IiRpZCI6IjIzMCIsIkNvbG9yIjp7IiRpZCI6IjIzMSIsIkEiOjI1NSwiUiI6MjU1LCJHIjoyNTUsIkIiOjI1NX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zMiIsIkxpbmVDb2xvciI6bnVsbCwiTGluZVdlaWdodCI6MC4wLCJMaW5lVHlwZSI6MCwiUGFyZW50U3R5bGUiOm51bGx9LCJQYXJlbnRTdHlsZSI6eyIkcmVmIjoiODgifX0sIkhvcml6b250YWxDb25uZWN0b3JTdHlsZSI6eyIkaWQiOiIyMzMiLCJMaW5lQ29sb3IiOnsiJHJlZiI6Ijk2In0sIkxpbmVXZWlnaHQiOjEuMCwiTGluZVR5cGUiOjAsIlBhcmVudFN0eWxlIjp7IiRyZWYiOiI5NSJ9fSwiVmVydGljYWxDb25uZWN0b3JTdHlsZSI6eyIkaWQiOiIyMzQ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EwLCJJc0JlbG93VGltZWJhbmQiOnRydWUsIlBlcmNlbnRhZ2VDb21wbGV0ZVNoYXBlT3BhY2l0eSI6MzUsIlNoYXBlU3R5bGUiOnsiJGlkIjoiMjM1IiwiTWFyZ2luIjp7IiRyZWYiOiIxMDIifSwiUGFkZGluZyI6eyIkcmVmIjoiMTAzIn0sIkJhY2tncm91bmQiOnsiJGlkIjoiMjM2IiwiQ29sb3IiOnsiJGlkIjoiMjM3IiwiQSI6MjU1LCJSIjoyNDcsIkciOjE1MCwiQiI6NzB9fSwiSXNWaXNpYmxlIjp0cnVlLCJXaWR0aCI6MC4wLCJIZWlnaHQiOjE2LjAsIkJvcmRlclN0eWxlIjp7IiRpZCI6IjIzOCIsIkxpbmVDb2xvciI6eyIkaWQiOiIyMzkiLCIkdHlwZSI6Ik5MUkUuQ29tbW9uLkRvbS5Tb2xpZENvbG9yQnJ1c2gsIE5MUkUuQ29tbW9uIiwiQ29sb3IiOnsiJGlkIjoiMjQwIiwiQSI6MjU1LCJSIjoyNTUsIkciOjAsIkIiOjB9fSwiTGluZVdlaWdodCI6MC4wLCJMaW5lVHlwZSI6MCwiUGFyZW50U3R5bGUiOm51bGx9LCJQYXJlbnRTdHlsZSI6eyIkcmVmIjoiMTAxIn19LCJUaXRsZVN0eWxlIjp7IiRpZCI6IjI0MSIsIkZvbnRTZXR0aW5ncyI6eyIkaWQiOiIyNDIiLCJGb250U2l6ZSI6MTEsIkZvbnROYW1lIjoiQ2FsaWJyaSIsIklzQm9sZCI6dHJ1ZSwiSXNJdGFsaWMiOmZhbHNlLCJJc1VuZGVybGluZWQiOmZhbHNlLCJQYXJlbnRTdHlsZSI6eyIkcmVmIjoiMTA4In19LCJBdXRvU2l6ZSI6MCwiRm9yZWdyb3VuZCI6eyIkcmVmIjoiMTA5In0sIk1heFdpZHRoIjoyOC45MDQ1Njc3MTg1MDU4NTk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0MyIsIkxpbmVDb2xvciI6bnVsbCwiTGluZVdlaWdodCI6MC4wLCJMaW5lVHlwZSI6MCwiUGFyZW50U3R5bGUiOm51bGx9LCJQYXJlbnRTdHlsZSI6eyIkcmVmIjoiMTA3In19LCJEYXRlU3R5bGUiOnsiJGlkIjoiMjQ0IiwiRm9udFNldHRpbmdzIjp7IiRpZCI6IjI0NSIsIkZvbnRTaXplIjoxMCwiRm9udE5hbWUiOiJDYWxpYnJpIiwiSXNCb2xkIjpmYWxzZSwiSXNJdGFsaWMiOmZhbHNlLCJJc1VuZGVybGluZWQiOmZhbHNlLCJQYXJlbnRTdHlsZSI6eyIkcmVmIjoiMTE1In19LCJBdXRvU2l6ZSI6MCwiRm9yZWdyb3VuZCI6eyIkaWQiOiIyNDYiLCJDb2xvciI6eyIkaWQiOiIyNDciLCJBIjoyNTUsIlIiOjAsIkciOjAsIkIiOjB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DgiLCJMaW5lQ29sb3IiOm51bGwsIkxpbmVXZWlnaHQiOjAuMCwiTGluZVR5cGUiOjAsIlBhcmVudFN0eWxlIjpudWxsfSwiUGFyZW50U3R5bGUiOnsiJHJlZiI6IjExNCJ9fSwiRGF0ZUZvcm1hdCI6eyIkaWQiOiIyNDkiLCJGb3JtYXRTdHJpbmciOiJNTU0gZCIsIlNlcGFyYXRvciI6Ii8iLCJVc2VJbnRlcm5hdGlvbmFsRGF0ZUZvcm1hdCI6ZmFsc2V9LCJJc1Zpc2libGUiOnRydWUsIlBhcmVudFN0eWxlIjp7IiRyZWYiOiI4MCJ9fSwiSW5kZXgiOjEsIklkIjoiMTFhNWZkMjAtMTY5YS00ZTVhLWEwYmUtZDA0OGRiYTA4ZmYyIiwiVGl0bGUiOiJUYXNrIDEiLCJOb3RlIjpudWxsLCJIeXBlcmxpbmsiOm51bGwsIklzQ2hhbmdlZCI6ZmFsc2UsIklzTmV3Ijp0cnVlfSx7IiRpZCI6IjI1MCIsIkdyb3VwTmFtZSI6bnVsbCwiU3RhcnREYXRlIjoiMjAxNS0wMi0wMlQwMDowMDowMFoiLCJFbmREYXRlIjoiMjAxNS0wMy0xNFQyMzo1OTo1OS45OTlaIiwiUGVyY2VudGFnZUNvbXBsZXRlIjo1MC4wLCJTdHlsZSI6eyIkaWQiOiIyNTEiLCJTaGFwZSI6MCwiU2hhcGVUaGlja25lc3MiOjMsIkR1cmF0aW9uRm9ybWF0IjowLCJJbmNsdWRlTm9uV29ya2luZ0RheXNJbkR1cmF0aW9uIjpmYWxzZSwiUGVyY2VudGFnZUNvbXBsZXRlU3R5bGUiOnsiJGlkIjoiMjUyIiwiRm9udFNldHRpbmdzIjp7IiRpZCI6IjI1M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1NCIsIkxpbmVDb2xvciI6bnVsbCwiTGluZVdlaWdodCI6MC4wLCJMaW5lVHlwZSI6MCwiUGFyZW50U3R5bGUiOm51bGx9LCJQYXJlbnRTdHlsZSI6eyIkcmVmIjoiODEifX0sIkR1cmF0aW9uU3R5bGUiOnsiJGlkIjoiMjU1IiwiRm9udFNldHRpbmdzIjp7IiRpZCI6IjI1NiIsIkZvbnRTaXplIjoxMCwiRm9udE5hbWUiOiJDYWxpYnJpIiwiSXNCb2xkIjpmYWxzZSwiSXNJdGFsaWMiOmZhbHNlLCJJc1VuZGVybGluZWQiOmZhbHNlLCJQYXJlbnRTdHlsZSI6eyIkcmVmIjoiODkifX0sIkF1dG9TaXplIjowLCJGb3JlZ3JvdW5kIjp7IiRpZCI6IjI1NyIsIkNvbG9yIjp7IiRpZCI6IjI1OCIsIkEiOjI1NSwiUiI6MjU1LCJHIjoyNTUsIkIiOjI1NX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1OSIsIkxpbmVDb2xvciI6bnVsbCwiTGluZVdlaWdodCI6MC4wLCJMaW5lVHlwZSI6MCwiUGFyZW50U3R5bGUiOm51bGx9LCJQYXJlbnRTdHlsZSI6eyIkcmVmIjoiODgifX0sIkhvcml6b250YWxDb25uZWN0b3JTdHlsZSI6eyIkaWQiOiIyNjAiLCJMaW5lQ29sb3IiOnsiJHJlZiI6Ijk2In0sIkxpbmVXZWlnaHQiOjEuMCwiTGluZVR5cGUiOjAsIlBhcmVudFN0eWxlIjp7IiRyZWYiOiI5NSJ9fSwiVmVydGljYWxDb25uZWN0b3JTdHlsZSI6eyIkaWQiOiIyNjE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EwLCJJc0JlbG93VGltZWJhbmQiOnRydWUsIlBlcmNlbnRhZ2VDb21wbGV0ZVNoYXBlT3BhY2l0eSI6MzUsIlNoYXBlU3R5bGUiOnsiJGlkIjoiMjYyIiwiTWFyZ2luIjp7IiRyZWYiOiIxMDIifSwiUGFkZGluZyI6eyIkcmVmIjoiMTAzIn0sIkJhY2tncm91bmQiOnsiJGlkIjoiMjYzIiwiQ29sb3IiOnsiJGlkIjoiMjY0IiwiQSI6MjU1LCJSIjo3NSwiRyI6MTcyLCJCIjoxOTh9fSwiSXNWaXNpYmxlIjp0cnVlLCJXaWR0aCI6MC4wLCJIZWlnaHQiOjE2LjAsIkJvcmRlclN0eWxlIjp7IiRpZCI6IjI2NSIsIkxpbmVDb2xvciI6eyIkaWQiOiIyNjYiLCIkdHlwZSI6Ik5MUkUuQ29tbW9uLkRvbS5Tb2xpZENvbG9yQnJ1c2gsIE5MUkUuQ29tbW9uIiwiQ29sb3IiOnsiJGlkIjoiMjY3IiwiQSI6MjU1LCJSIjoyNTUsIkciOjAsIkIiOjB9fSwiTGluZVdlaWdodCI6MC4wLCJMaW5lVHlwZSI6MCwiUGFyZW50U3R5bGUiOm51bGx9LCJQYXJlbnRTdHlsZSI6eyIkcmVmIjoiMTAxIn19LCJUaXRsZVN0eWxlIjp7IiRpZCI6IjI2OCIsIkZvbnRTZXR0aW5ncyI6eyIkaWQiOiIyNjkiLCJGb250U2l6ZSI6MTEsIkZvbnROYW1lIjoiQ2FsaWJyaSIsIklzQm9sZCI6dHJ1ZSwiSXNJdGFsaWMiOmZhbHNlLCJJc1VuZGVybGluZWQiOmZhbHNlLCJQYXJlbnRTdHlsZSI6eyIkcmVmIjoiMTA4In19LCJBdXRvU2l6ZSI6MCwiRm9yZWdyb3VuZCI6eyIkcmVmIjoiMTA5In0sIk1heFdpZHRoIjoyOC45MDQ1Njc3MTg1MDU4NTk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3MCIsIkxpbmVDb2xvciI6bnVsbCwiTGluZVdlaWdodCI6MC4wLCJMaW5lVHlwZSI6MCwiUGFyZW50U3R5bGUiOm51bGx9LCJQYXJlbnRTdHlsZSI6eyIkcmVmIjoiMTA3In19LCJEYXRlU3R5bGUiOnsiJGlkIjoiMjcxIiwiRm9udFNldHRpbmdzIjp7IiRpZCI6IjI3MiIsIkZvbnRTaXplIjoxMCwiRm9udE5hbWUiOiJDYWxpYnJpIiwiSXNCb2xkIjpmYWxzZSwiSXNJdGFsaWMiOmZhbHNlLCJJc1VuZGVybGluZWQiOmZhbHNlLCJQYXJlbnRTdHlsZSI6eyIkcmVmIjoiMTE1In19LCJBdXRvU2l6ZSI6MCwiRm9yZWdyb3VuZCI6eyIkaWQiOiIyNzMiLCJDb2xvciI6eyIkaWQiOiIyNzQiLCJBIjoyNTUsIlIiOjAsIkciOjAsIkIiOjB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zUiLCJMaW5lQ29sb3IiOm51bGwsIkxpbmVXZWlnaHQiOjAuMCwiTGluZVR5cGUiOjAsIlBhcmVudFN0eWxlIjpudWxsfSwiUGFyZW50U3R5bGUiOnsiJHJlZiI6IjExNCJ9fSwiRGF0ZUZvcm1hdCI6eyIkaWQiOiIyNzYiLCJGb3JtYXRTdHJpbmciOiJNTU0gZCIsIlNlcGFyYXRvciI6Ii8iLCJVc2VJbnRlcm5hdGlvbmFsRGF0ZUZvcm1hdCI6ZmFsc2V9LCJJc1Zpc2libGUiOnRydWUsIlBhcmVudFN0eWxlIjp7IiRyZWYiOiI4MCJ9fSwiSW5kZXgiOjIsIklkIjoiMjNjMTUyMzItN2QzMS00ZTk1LThlMTEtY2EyNTFmMzNmYjQ5IiwiVGl0bGUiOiJUYXNrIDIiLCJOb3RlIjpudWxsLCJIeXBlcmxpbmsiOm51bGwsIklzQ2hhbmdlZCI6ZmFsc2UsIklzTmV3Ijp0cnVlfSx7IiRpZCI6IjI3NyIsIkdyb3VwTmFtZSI6bnVsbCwiU3RhcnREYXRlIjoiMjAxNS0wMy0xNFQwMDowMDowMFoiLCJFbmREYXRlIjoiMjAxNS0wNS0wMlQyMzo1OTo1OS45OTlaIiwiUGVyY2VudGFnZUNvbXBsZXRlIjozOC4wLCJTdHlsZSI6eyIkaWQiOiIyNzgiLCJTaGFwZSI6MCwiU2hhcGVUaGlja25lc3MiOjMsIkR1cmF0aW9uRm9ybWF0IjowLCJJbmNsdWRlTm9uV29ya2luZ0RheXNJbkR1cmF0aW9uIjpmYWxzZSwiUGVyY2VudGFnZUNvbXBsZXRlU3R5bGUiOnsiJGlkIjoiMjc5IiwiRm9udFNldHRpbmdzIjp7IiRpZCI6IjI4MC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4MSIsIkxpbmVDb2xvciI6bnVsbCwiTGluZVdlaWdodCI6MC4wLCJMaW5lVHlwZSI6MCwiUGFyZW50U3R5bGUiOm51bGx9LCJQYXJlbnRTdHlsZSI6eyIkcmVmIjoiODEifX0sIkR1cmF0aW9uU3R5bGUiOnsiJGlkIjoiMjgyIiwiRm9udFNldHRpbmdzIjp7IiRpZCI6IjI4MyIsIkZvbnRTaXplIjoxMCwiRm9udE5hbWUiOiJDYWxpYnJpIiwiSXNCb2xkIjpmYWxzZSwiSXNJdGFsaWMiOmZhbHNlLCJJc1VuZGVybGluZWQiOmZhbHNlLCJQYXJlbnRTdHlsZSI6eyIkcmVmIjoiODkifX0sIkF1dG9TaXplIjowLCJGb3JlZ3JvdW5kIjp7IiRpZCI6IjI4NCIsIkNvbG9yIjp7IiRpZCI6IjI4NSIsIkEiOjI1NSwiUiI6MjU1LCJHIjoyNTUsIkIiOjI1NX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4NiIsIkxpbmVDb2xvciI6bnVsbCwiTGluZVdlaWdodCI6MC4wLCJMaW5lVHlwZSI6MCwiUGFyZW50U3R5bGUiOm51bGx9LCJQYXJlbnRTdHlsZSI6eyIkcmVmIjoiODgifX0sIkhvcml6b250YWxDb25uZWN0b3JTdHlsZSI6eyIkaWQiOiIyODciLCJMaW5lQ29sb3IiOnsiJHJlZiI6Ijk2In0sIkxpbmVXZWlnaHQiOjEuMCwiTGluZVR5cGUiOjAsIlBhcmVudFN0eWxlIjp7IiRyZWYiOiI5NSJ9fSwiVmVydGljYWxDb25uZWN0b3JTdHlsZSI6eyIkaWQiOiIyODg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EwLCJJc0JlbG93VGltZWJhbmQiOnRydWUsIlBlcmNlbnRhZ2VDb21wbGV0ZVNoYXBlT3BhY2l0eSI6MzUsIlNoYXBlU3R5bGUiOnsiJGlkIjoiMjg5IiwiTWFyZ2luIjp7IiRyZWYiOiIxMDIifSwiUGFkZGluZyI6eyIkcmVmIjoiMTAzIn0sIkJhY2tncm91bmQiOnsiJGlkIjoiMjkwIiwiQ29sb3IiOnsiJGlkIjoiMjkxIiwiQSI6MjU1LCJSIjoyNDcsIkciOjE1MCwiQiI6NzB9fSwiSXNWaXNpYmxlIjp0cnVlLCJXaWR0aCI6MC4wLCJIZWlnaHQiOjE2LjAsIkJvcmRlclN0eWxlIjp7IiRpZCI6IjI5MiIsIkxpbmVDb2xvciI6eyIkaWQiOiIyOTMiLCIkdHlwZSI6Ik5MUkUuQ29tbW9uLkRvbS5Tb2xpZENvbG9yQnJ1c2gsIE5MUkUuQ29tbW9uIiwiQ29sb3IiOnsiJGlkIjoiMjk0IiwiQSI6MjU1LCJSIjoyNTUsIkciOjAsIkIiOjB9fSwiTGluZVdlaWdodCI6MC4wLCJMaW5lVHlwZSI6MCwiUGFyZW50U3R5bGUiOm51bGx9LCJQYXJlbnRTdHlsZSI6eyIkcmVmIjoiMTAxIn19LCJUaXRsZVN0eWxlIjp7IiRpZCI6IjI5NSIsIkZvbnRTZXR0aW5ncyI6eyIkaWQiOiIyOTYiLCJGb250U2l6ZSI6MTEsIkZvbnROYW1lIjoiQ2FsaWJyaSIsIklzQm9sZCI6dHJ1ZSwiSXNJdGFsaWMiOmZhbHNlLCJJc1VuZGVybGluZWQiOmZhbHNlLCJQYXJlbnRTdHlsZSI6eyIkcmVmIjoiMTA4In19LCJBdXRvU2l6ZSI6MCwiRm9yZWdyb3VuZCI6eyIkcmVmIjoiMTA5In0sIk1heFdpZHRoIjoyOC45MDQ1Njc3MTg1MDU4NTk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5NyIsIkxpbmVDb2xvciI6bnVsbCwiTGluZVdlaWdodCI6MC4wLCJMaW5lVHlwZSI6MCwiUGFyZW50U3R5bGUiOm51bGx9LCJQYXJlbnRTdHlsZSI6eyIkcmVmIjoiMTA3In19LCJEYXRlU3R5bGUiOnsiJGlkIjoiMjk4IiwiRm9udFNldHRpbmdzIjp7IiRpZCI6IjI5OSIsIkZvbnRTaXplIjoxMCwiRm9udE5hbWUiOiJDYWxpYnJpIiwiSXNCb2xkIjpmYWxzZSwiSXNJdGFsaWMiOmZhbHNlLCJJc1VuZGVybGluZWQiOmZhbHNlLCJQYXJlbnRTdHlsZSI6eyIkcmVmIjoiMTE1In19LCJBdXRvU2l6ZSI6MCwiRm9yZWdyb3VuZCI6eyIkaWQiOiIzMDAiLCJDb2xvciI6eyIkaWQiOiIzMDEiLCJBIjoyNTUsIlIiOjAsIkciOjAsIkIiOjB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MDIiLCJMaW5lQ29sb3IiOm51bGwsIkxpbmVXZWlnaHQiOjAuMCwiTGluZVR5cGUiOjAsIlBhcmVudFN0eWxlIjpudWxsfSwiUGFyZW50U3R5bGUiOnsiJHJlZiI6IjExNCJ9fSwiRGF0ZUZvcm1hdCI6eyIkaWQiOiIzMDMiLCJGb3JtYXRTdHJpbmciOiJNTU0gZCIsIlNlcGFyYXRvciI6Ii8iLCJVc2VJbnRlcm5hdGlvbmFsRGF0ZUZvcm1hdCI6ZmFsc2V9LCJJc1Zpc2libGUiOnRydWUsIlBhcmVudFN0eWxlIjp7IiRyZWYiOiI4MCJ9fSwiSW5kZXgiOjMsIklkIjoiZjIzZTQ2MDUtMDVjMi00ZWU4LTgxNTktYjQyMWI4MTBiN2U0IiwiVGl0bGUiOiJUYXNrIDMiLCJOb3RlIjpudWxsLCJIeXBlcmxpbmsiOm51bGwsIklzQ2hhbmdlZCI6ZmFsc2UsIklzTmV3Ijp0cnVlfSx7IiRpZCI6IjMwNCIsIkdyb3VwTmFtZSI6bnVsbCwiU3RhcnREYXRlIjoiMjAxNS0wMy0yNVQwMDowMDowMFoiLCJFbmREYXRlIjoiMjAxNS0xMC0yMFQyMzo1OTo1OS45OTlaIiwiUGVyY2VudGFnZUNvbXBsZXRlIjo0MC4wLCJTdHlsZSI6eyIkaWQiOiIzMDUiLCJTaGFwZSI6MiwiU2hhcGVUaGlja25lc3MiOjMsIkR1cmF0aW9uRm9ybWF0IjowLCJJbmNsdWRlTm9uV29ya2luZ0RheXNJbkR1cmF0aW9uIjpmYWxzZSwiUGVyY2VudGFnZUNvbXBsZXRlU3R5bGUiOnsiJGlkIjoiMzA2IiwiRm9udFNldHRpbmdzIjp7IiRpZCI6IjMwNy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MwOCIsIkxpbmVDb2xvciI6bnVsbCwiTGluZVdlaWdodCI6MC4wLCJMaW5lVHlwZSI6MCwiUGFyZW50U3R5bGUiOm51bGx9LCJQYXJlbnRTdHlsZSI6eyIkcmVmIjoiODEifX0sIkR1cmF0aW9uU3R5bGUiOnsiJGlkIjoiMzA5IiwiRm9udFNldHRpbmdzIjp7IiRpZCI6IjMxMCIsIkZvbnRTaXplIjoxMCwiRm9udE5hbWUiOiJDYWxpYnJpIiwiSXNCb2xkIjpmYWxzZSwiSXNJdGFsaWMiOmZhbHNlLCJJc1VuZGVybGluZWQiOmZhbHNlLCJQYXJlbnRTdHlsZSI6eyIkcmVmIjoiODkifX0sIkF1dG9TaXplIjowLCJGb3JlZ3JvdW5kIjp7IiRpZCI6IjMxMSIsIkNvbG9yIjp7IiRpZCI6IjMxMiIsIkEiOjI1NSwiUiI6MCwiRyI6MCwiQiI6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xMyIsIkxpbmVDb2xvciI6bnVsbCwiTGluZVdlaWdodCI6MC4wLCJMaW5lVHlwZSI6MCwiUGFyZW50U3R5bGUiOm51bGx9LCJQYXJlbnRTdHlsZSI6eyIkcmVmIjoiODgifX0sIkhvcml6b250YWxDb25uZWN0b3JTdHlsZSI6eyIkaWQiOiIzMTQiLCJMaW5lQ29sb3IiOnsiJHJlZiI6Ijk2In0sIkxpbmVXZWlnaHQiOjEuMCwiTGluZVR5cGUiOjAsIlBhcmVudFN0eWxlIjp7IiRyZWYiOiI5NSJ9fSwiVmVydGljYWxDb25uZWN0b3JTdHlsZSI6eyIkaWQiOiIzMTUiLCJMaW5lQ29sb3IiOnsiJHJlZiI6Ijk5In0sIkxpbmVXZWlnaHQiOjAuMCwiTGluZVR5cGUiOjAsIlBhcmVudFN0eWxlIjp7IiRyZWYiOiI5OCJ9fSwiTWFyZ2luIjpudWxsLCJTdGFydERhdGVQb3NpdGlvbiI6NCwiRW5kRGF0ZVBvc2l0aW9uIjo0LCJUaXRsZVBvc2l0aW9uIjo1LCJEdXJhdGlvblBvc2l0aW9uIjo2LCJQZXJjZW50YWdlQ29tcGxldGVkUG9zaXRpb24iOjYsIlNwYWNpbmciOjEwLCJJc0JlbG93VGltZWJhbmQiOnRydWUsIlBlcmNlbnRhZ2VDb21wbGV0ZVNoYXBlT3BhY2l0eSI6MzUsIlNoYXBlU3R5bGUiOnsiJGlkIjoiMzE2IiwiTWFyZ2luIjp7IiRyZWYiOiIxMDIifSwiUGFkZGluZyI6eyIkcmVmIjoiMTAzIn0sIkJhY2tncm91bmQiOnsiJGlkIjoiMzE3IiwiQ29sb3IiOnsiJGlkIjoiMzE4IiwiQSI6MjU1LCJSIjowLCJHIjoxMTQsIkIiOjE4OH19LCJJc1Zpc2libGUiOnRydWUsIldpZHRoIjowLjAsIkhlaWdodCI6MTYuMCwiQm9yZGVyU3R5bGUiOnsiJGlkIjoiMzE5IiwiTGluZUNvbG9yIjp7IiRpZCI6IjMyMCIsIiR0eXBlIjoiTkxSRS5Db21tb24uRG9tLlNvbGlkQ29sb3JCcnVzaCwgTkxSRS5Db21tb24iLCJDb2xvciI6eyIkaWQiOiIzMjEiLCJBIjoyNTUsIlIiOjI1NSwiRyI6MCwiQiI6MH19LCJMaW5lV2VpZ2h0IjowLjAsIkxpbmVUeXBlIjowLCJQYXJlbnRTdHlsZSI6bnVsbH0sIlBhcmVudFN0eWxlIjp7IiRyZWYiOiIxMDEifX0sIlRpdGxlU3R5bGUiOnsiJGlkIjoiMzIyIiwiRm9udFNldHRpbmdzIjp7IiRpZCI6IjMyMyIsIkZvbnRTaXplIjoxMSwiRm9udE5hbWUiOiJDYWxpYnJpIiwiSXNCb2xkIjp0cnVlLCJJc0l0YWxpYyI6ZmFsc2UsIklzVW5kZXJsaW5lZCI6ZmFsc2UsIlBhcmVudFN0eWxlIjp7IiRyZWYiOiIxMDgifX0sIkF1dG9TaXplIjowLCJGb3JlZ3JvdW5kIjp7IiRyZWYiOiIxMDkifSwiTWF4V2lkdGgiOjI4LjkwNDU2NzcxODUwNTg1OS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I0IiwiTGluZUNvbG9yIjpudWxsLCJMaW5lV2VpZ2h0IjowLjAsIkxpbmVUeXBlIjowLCJQYXJlbnRTdHlsZSI6bnVsbH0sIlBhcmVudFN0eWxlIjp7IiRyZWYiOiIxMDcifX0sIkRhdGVTdHlsZSI6eyIkaWQiOiIzMjUiLCJGb250U2V0dGluZ3MiOnsiJGlkIjoiMzI2IiwiRm9udFNpemUiOjEwLCJGb250TmFtZSI6IkNhbGlicmkiLCJJc0JvbGQiOmZhbHNlLCJJc0l0YWxpYyI6ZmFsc2UsIklzVW5kZXJsaW5lZCI6ZmFsc2UsIlBhcmVudFN0eWxlIjp7IiRyZWYiOiIxMTUifX0sIkF1dG9TaXplIjowLCJGb3JlZ3JvdW5kIjp7IiRpZCI6IjMyNyIsIkNvbG9yIjp7IiRpZCI6IjMyOCIsIkEiOjI1NSwiUiI6MCwiRyI6MCwiQiI6MH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yOSIsIkxpbmVDb2xvciI6bnVsbCwiTGluZVdlaWdodCI6MC4wLCJMaW5lVHlwZSI6MCwiUGFyZW50U3R5bGUiOm51bGx9LCJQYXJlbnRTdHlsZSI6eyIkcmVmIjoiMTE0In19LCJEYXRlRm9ybWF0Ijp7IiRpZCI6IjMzMCIsIkZvcm1hdFN0cmluZyI6Ik1NTSBkIiwiU2VwYXJhdG9yIjoiLyIsIlVzZUludGVybmF0aW9uYWxEYXRlRm9ybWF0IjpmYWxzZX0sIklzVmlzaWJsZSI6dHJ1ZSwiUGFyZW50U3R5bGUiOnsiJHJlZiI6IjgwIn19LCJJbmRleCI6NCwiSWQiOiI4MmQxYjdhYS1lNzdkLTQxYTItYmUxNC1kNjlmNWU1MDFiMWIiLCJUaXRsZSI6IlRhc2sgNCIsIk5vdGUiOm51bGwsIkh5cGVybGluayI6bnVsbCwiSXNDaGFuZ2VkIjpmYWxzZSwiSXNOZXciOnRydWV9LHsiJGlkIjoiMzMxIiwiR3JvdXBOYW1lIjpudWxsLCJTdGFydERhdGUiOiIyMDE1LTEwLTIxVDAwOjAwOjAwWiIsIkVuZERhdGUiOiIyMDE1LTExLTE1VDIzOjU5OjU5Ljk5OVoiLCJQZXJjZW50YWdlQ29tcGxldGUiOm51bGwsIlN0eWxlIjp7IiRpZCI6IjMzMiIsIlNoYXBlIjowLCJTaGFwZVRoaWNrbmVzcyI6MywiRHVyYXRpb25Gb3JtYXQiOjAsIkluY2x1ZGVOb25Xb3JraW5nRGF5c0luRHVyYXRpb24iOmZhbHNlLCJQZXJjZW50YWdlQ29tcGxldGVTdHlsZSI6eyIkaWQiOiIzMzMiLCJGb250U2V0dGluZ3MiOnsiJGlkIjoiMzM0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M1IiwiTGluZUNvbG9yIjpudWxsLCJMaW5lV2VpZ2h0IjowLjAsIkxpbmVUeXBlIjowLCJQYXJlbnRTdHlsZSI6bnVsbH0sIlBhcmVudFN0eWxlIjp7IiRyZWYiOiI4MSJ9fSwiRHVyYXRpb25TdHlsZSI6eyIkaWQiOiIzMzYiLCJGb250U2V0dGluZ3MiOnsiJGlkIjoiMzM3IiwiRm9udFNpemUiOjEwLCJGb250TmFtZSI6IkNhbGlicmkiLCJJc0JvbGQiOmZhbHNlLCJJc0l0YWxpYyI6ZmFsc2UsIklzVW5kZXJsaW5lZCI6ZmFsc2UsIlBhcmVudFN0eWxlIjp7IiRyZWYiOiI4OSJ9fSwiQXV0b1NpemUiOjAsIkZvcmVncm91bmQiOnsiJGlkIjoiMzM4IiwiQ29sb3IiOnsiJGlkIjoiMzM5IiwiQSI6MjU1LCJSIjowLCJHIjowLCJCIjow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QwIiwiTGluZUNvbG9yIjpudWxsLCJMaW5lV2VpZ2h0IjowLjAsIkxpbmVUeXBlIjowLCJQYXJlbnRTdHlsZSI6bnVsbH0sIlBhcmVudFN0eWxlIjp7IiRyZWYiOiI4OCJ9fSwiSG9yaXpvbnRhbENvbm5lY3RvclN0eWxlIjp7IiRpZCI6IjM0MSIsIkxpbmVDb2xvciI6eyIkcmVmIjoiOTYifSwiTGluZVdlaWdodCI6MS4wLCJMaW5lVHlwZSI6MCwiUGFyZW50U3R5bGUiOnsiJHJlZiI6Ijk1In19LCJWZXJ0aWNhbENvbm5lY3RvclN0eWxlIjp7IiRpZCI6IjM0MiIsIkxpbmVDb2xvciI6eyIkcmVmIjoiOTkifSwiTGluZVdlaWdodCI6MC4wLCJMaW5lVHlwZSI6MCwiUGFyZW50U3R5bGUiOnsiJHJlZiI6Ijk4In19LCJNYXJnaW4iOm51bGwsIlN0YXJ0RGF0ZVBvc2l0aW9uIjo0LCJFbmREYXRlUG9zaXRpb24iOjQsIlRpdGxlUG9zaXRpb24iOjUsIkR1cmF0aW9uUG9zaXRpb24iOjYsIlBlcmNlbnRhZ2VDb21wbGV0ZWRQb3NpdGlvbiI6NiwiU3BhY2luZyI6MTAsIklzQmVsb3dUaW1lYmFuZCI6dHJ1ZSwiUGVyY2VudGFnZUNvbXBsZXRlU2hhcGVPcGFjaXR5IjozNSwiU2hhcGVTdHlsZSI6eyIkaWQiOiIzNDMiLCJNYXJnaW4iOnsiJHJlZiI6IjEwMiJ9LCJQYWRkaW5nIjp7IiRyZWYiOiIxMDMifSwiQmFja2dyb3VuZCI6eyIkaWQiOiIzNDQiLCJDb2xvciI6eyIkaWQiOiIzNDUiLCJBIjoyNTUsIlIiOjAsIkciOjExNCwiQiI6MTg4fX0sIklzVmlzaWJsZSI6dHJ1ZSwiV2lkdGgiOjAuMCwiSGVpZ2h0IjoxNi4wLCJCb3JkZXJTdHlsZSI6eyIkaWQiOiIzNDYiLCJMaW5lQ29sb3IiOnsiJGlkIjoiMzQ3IiwiJHR5cGUiOiJOTFJFLkNvbW1vbi5Eb20uU29saWRDb2xvckJydXNoLCBOTFJFLkNvbW1vbiIsIkNvbG9yIjp7IiRpZCI6IjM0OCIsIkEiOjI1NSwiUiI6MjU1LCJHIjowLCJCIjowfX0sIkxpbmVXZWlnaHQiOjAuMCwiTGluZVR5cGUiOjAsIlBhcmVudFN0eWxlIjpudWxsfSwiUGFyZW50U3R5bGUiOnsiJHJlZiI6IjEwMSJ9fSwiVGl0bGVTdHlsZSI6eyIkaWQiOiIzNDkiLCJGb250U2V0dGluZ3MiOnsiJGlkIjoiMzUwIiwiRm9udFNpemUiOjExLCJGb250TmFtZSI6IkNhbGlicmkiLCJJc0JvbGQiOnRydWUsIklzSXRhbGljIjpmYWxzZSwiSXNVbmRlcmxpbmVkIjpmYWxzZSwiUGFyZW50U3R5bGUiOnsiJHJlZiI6IjEwOCJ9fSwiQXV0b1NpemUiOjAsIkZvcmVncm91bmQiOnsiJHJlZiI6IjEwOSJ9LCJNYXhXaWR0aCI6MjguOTA0NTY3NzE4NTA1ODU5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zNTEiLCJMaW5lQ29sb3IiOm51bGwsIkxpbmVXZWlnaHQiOjAuMCwiTGluZVR5cGUiOjAsIlBhcmVudFN0eWxlIjpudWxsfSwiUGFyZW50U3R5bGUiOnsiJHJlZiI6IjEwNyJ9fSwiRGF0ZVN0eWxlIjp7IiRpZCI6IjM1MiIsIkZvbnRTZXR0aW5ncyI6eyIkaWQiOiIzNTMiLCJGb250U2l6ZSI6MTAsIkZvbnROYW1lIjoiQ2FsaWJyaSIsIklzQm9sZCI6ZmFsc2UsIklzSXRhbGljIjpmYWxzZSwiSXNVbmRlcmxpbmVkIjpmYWxzZSwiUGFyZW50U3R5bGUiOnsiJHJlZiI6IjExNSJ9fSwiQXV0b1NpemUiOjAsIkZvcmVncm91bmQiOnsiJGlkIjoiMzU0IiwiQ29sb3IiOnsiJGlkIjoiMzU1IiwiQSI6MjU1LCJSIjowLCJHIjowLCJCIjow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U2IiwiTGluZUNvbG9yIjpudWxsLCJMaW5lV2VpZ2h0IjowLjAsIkxpbmVUeXBlIjowLCJQYXJlbnRTdHlsZSI6bnVsbH0sIlBhcmVudFN0eWxlIjp7IiRyZWYiOiIxMTQifX0sIkRhdGVGb3JtYXQiOnsiJGlkIjoiMzU3IiwiRm9ybWF0U3RyaW5nIjoiTU1NIGQiLCJTZXBhcmF0b3IiOiIvIiwiVXNlSW50ZXJuYXRpb25hbERhdGVGb3JtYXQiOmZhbHNlfSwiSXNWaXNpYmxlIjp0cnVlLCJQYXJlbnRTdHlsZSI6eyIkcmVmIjoiODAifX0sIkluZGV4Ijo1LCJJZCI6IjIzYjQyY2FkLWQ5YmMtNDM3Zi1iNzM5LWM2OGM2MjczN2MzYSIsIlRpdGxlIjoiVGFzayA0IiwiTm90ZSI6bnVsbCwiSHlwZXJsaW5rIjpudWxsLCJJc0NoYW5nZWQiOmZhbHNlLCJJc05ldyI6dHJ1ZX0seyIkaWQiOiIzNTgiLCJHcm91cE5hbWUiOm51bGwsIlN0YXJ0RGF0ZSI6IjIwMTUtMTEtMTZUMDA6MDA6MDBaIiwiRW5kRGF0ZSI6IjIwMTUtMTItMjBUMjM6NTk6NTkuOTk5WiIsIlBlcmNlbnRhZ2VDb21wbGV0ZSI6bnVsbCwiU3R5bGUiOnsiJGlkIjoiMzU5IiwiU2hhcGUiOjMsIlNoYXBlVGhpY2tuZXNzIjozLCJEdXJhdGlvbkZvcm1hdCI6MCwiSW5jbHVkZU5vbldvcmtpbmdEYXlzSW5EdXJhdGlvbiI6ZmFsc2UsIlBlcmNlbnRhZ2VDb21wbGV0ZVN0eWxlIjp7IiRpZCI6IjM2MCIsIkZvbnRTZXR0aW5ncyI6eyIkaWQiOiIzNjE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NjIiLCJMaW5lQ29sb3IiOm51bGwsIkxpbmVXZWlnaHQiOjAuMCwiTGluZVR5cGUiOjAsIlBhcmVudFN0eWxlIjpudWxsfSwiUGFyZW50U3R5bGUiOnsiJHJlZiI6IjgxIn19LCJEdXJhdGlvblN0eWxlIjp7IiRpZCI6IjM2MyIsIkZvbnRTZXR0aW5ncyI6eyIkaWQiOiIzNjQiLCJGb250U2l6ZSI6MTAsIkZvbnROYW1lIjoiQ2FsaWJyaSIsIklzQm9sZCI6ZmFsc2UsIklzSXRhbGljIjpmYWxzZSwiSXNVbmRlcmxpbmVkIjpmYWxzZSwiUGFyZW50U3R5bGUiOnsiJHJlZiI6Ijg5In19LCJBdXRvU2l6ZSI6MCwiRm9yZWdyb3VuZCI6eyIkaWQiOiIzNjUiLCJDb2xvciI6eyIkaWQiOiIzNjYiLCJBIjoyNTUsIlIiOjI1NSwiRyI6MjU1LCJCIjoyNTV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jciLCJMaW5lQ29sb3IiOm51bGwsIkxpbmVXZWlnaHQiOjAuMCwiTGluZVR5cGUiOjAsIlBhcmVudFN0eWxlIjpudWxsfSwiUGFyZW50U3R5bGUiOnsiJHJlZiI6Ijg4In19LCJIb3Jpem9udGFsQ29ubmVjdG9yU3R5bGUiOnsiJGlkIjoiMzY4IiwiTGluZUNvbG9yIjp7IiRyZWYiOiI5NiJ9LCJMaW5lV2VpZ2h0IjoxLjAsIkxpbmVUeXBlIjowLCJQYXJlbnRTdHlsZSI6eyIkcmVmIjoiOTUifX0sIlZlcnRpY2FsQ29ubmVjdG9yU3R5bGUiOnsiJGlkIjoiMzY5IiwiTGluZUNvbG9yIjp7IiRyZWYiOiI5OSJ9LCJMaW5lV2VpZ2h0IjowLjAsIkxpbmVUeXBlIjowLCJQYXJlbnRTdHlsZSI6eyIkcmVmIjoiOTgifX0sIk1hcmdpbiI6bnVsbCwiU3RhcnREYXRlUG9zaXRpb24iOjQsIkVuZERhdGVQb3NpdGlvbiI6NCwiVGl0bGVQb3NpdGlvbiI6NSwiRHVyYXRpb25Qb3NpdGlvbiI6NiwiUGVyY2VudGFnZUNvbXBsZXRlZFBvc2l0aW9uIjo2LCJTcGFjaW5nIjoxMCwiSXNCZWxvd1RpbWViYW5kIjp0cnVlLCJQZXJjZW50YWdlQ29tcGxldGVTaGFwZU9wYWNpdHkiOjM1LCJTaGFwZVN0eWxlIjp7IiRpZCI6IjM3MCIsIk1hcmdpbiI6eyIkcmVmIjoiMTAyIn0sIlBhZGRpbmciOnsiJGlkIjoiMzcxIiwiVG9wIjowLCJMZWZ0IjowLCJSaWdodCI6MiwiQm90dG9tIjowfSwiQmFja2dyb3VuZCI6eyIkaWQiOiIzNzIiLCJDb2xvciI6eyIkaWQiOiIzNzMiLCJBIjoyNTUsIlIiOjE1NSwiRyI6MTg3LCJCIjo4OX19LCJJc1Zpc2libGUiOnRydWUsIldpZHRoIjowLjAsIkhlaWdodCI6MTYuMCwiQm9yZGVyU3R5bGUiOnsiJGlkIjoiMzc0IiwiTGluZUNvbG9yIjp7IiRpZCI6IjM3NSIsIiR0eXBlIjoiTkxSRS5Db21tb24uRG9tLlNvbGlkQ29sb3JCcnVzaCwgTkxSRS5Db21tb24iLCJDb2xvciI6eyIkaWQiOiIzNzYiLCJBIjoyNTUsIlIiOjI1NSwiRyI6MCwiQiI6MH19LCJMaW5lV2VpZ2h0IjowLjAsIkxpbmVUeXBlIjowLCJQYXJlbnRTdHlsZSI6bnVsbH0sIlBhcmVudFN0eWxlIjp7IiRyZWYiOiIxMDEifX0sIlRpdGxlU3R5bGUiOnsiJGlkIjoiMzc3IiwiRm9udFNldHRpbmdzIjp7IiRpZCI6IjM3OCIsIkZvbnRTaXplIjoxMSwiRm9udE5hbWUiOiJDYWxpYnJpIiwiSXNCb2xkIjp0cnVlLCJJc0l0YWxpYyI6ZmFsc2UsIklzVW5kZXJsaW5lZCI6ZmFsc2UsIlBhcmVudFN0eWxlIjp7IiRyZWYiOiIxMDgifX0sIkF1dG9TaXplIjowLCJGb3JlZ3JvdW5kIjp7IiRyZWYiOiIxMDkifSwiTWF4V2lkdGgiOjI4LjkwNDU2NzcxODUwNTg1OS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c5IiwiTGluZUNvbG9yIjpudWxsLCJMaW5lV2VpZ2h0IjowLjAsIkxpbmVUeXBlIjowLCJQYXJlbnRTdHlsZSI6bnVsbH0sIlBhcmVudFN0eWxlIjp7IiRyZWYiOiIxMDcifX0sIkRhdGVTdHlsZSI6eyIkaWQiOiIzODAiLCJGb250U2V0dGluZ3MiOnsiJGlkIjoiMzgxIiwiRm9udFNpemUiOjEwLCJGb250TmFtZSI6IkNhbGlicmkiLCJJc0JvbGQiOmZhbHNlLCJJc0l0YWxpYyI6ZmFsc2UsIklzVW5kZXJsaW5lZCI6ZmFsc2UsIlBhcmVudFN0eWxlIjp7IiRyZWYiOiIxMTUifX0sIkF1dG9TaXplIjowLCJGb3JlZ3JvdW5kIjp7IiRpZCI6IjM4MiIsIkNvbG9yIjp7IiRpZCI6IjM4MyIsIkEiOjI1NSwiUiI6MCwiRyI6MCwiQiI6MH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4NCIsIkxpbmVDb2xvciI6bnVsbCwiTGluZVdlaWdodCI6MC4wLCJMaW5lVHlwZSI6MCwiUGFyZW50U3R5bGUiOm51bGx9LCJQYXJlbnRTdHlsZSI6eyIkcmVmIjoiMTE0In19LCJEYXRlRm9ybWF0Ijp7IiRpZCI6IjM4NSIsIkZvcm1hdFN0cmluZyI6Ik1NTSBkIiwiU2VwYXJhdG9yIjoiLyIsIlVzZUludGVybmF0aW9uYWxEYXRlRm9ybWF0IjpmYWxzZX0sIklzVmlzaWJsZSI6dHJ1ZSwiUGFyZW50U3R5bGUiOnsiJHJlZiI6IjgwIn19LCJJbmRleCI6NiwiSWQiOiJmZTgyYTA1NC1lYjcyLTQ4NTEtYTkzZi02YTYwNjQzMmJmYWMiLCJUaXRsZSI6IlRhc2sgNiIsIk5vdGUiOm51bGwsIkh5cGVybGluayI6bnVsbCwiSXNDaGFuZ2VkIjpmYWxzZSwiSXNOZXciOnRydWV9XSwiU2V0dGluZ3MiOnsiJGlkIjoiMzg2IiwiSW1wYU9wdGlvbnMiOm51bGwsIlVzZUNvbXByZXNzaW9uIjpmYWxzZSwiQ29tcHJlc2lvblBlcmNlbnRhZ2UiOjUwLjAsIkluYWN0aXZlSW50ZXJ2YWxXaWR0aFRocmVzaG9sZCI6MzAuMCwiSW5hY3RpdmVJbnRlcnZhbFdpZHRoIjoxLjAsIlNwbGl0VGFza3MiOmZhbHNlLCJVc2VDbHVzdGVyIjpmYWxzZSwiRXBzaWxvbiI6MC4wLCJNaW5Qb2ludHNUb0Zvcm1BQ2x1c3RlciI6MiwiR2VuZXJhdGVJbnZpc2libGVTaGFwZXMiOnRydWUsIlNtYXJ0VGltZWxpbmVUYXNrUGVyY2VudGFnZUZpdCI6ZmFsc2V9LCJJc05ldyI6dHJ1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1224AB2A500240B8297D80ACE25636" ma:contentTypeVersion="7" ma:contentTypeDescription="Create a new document." ma:contentTypeScope="" ma:versionID="6d9664cfcbd85f0cfede96473c5aa95e">
  <xsd:schema xmlns:xsd="http://www.w3.org/2001/XMLSchema" xmlns:xs="http://www.w3.org/2001/XMLSchema" xmlns:p="http://schemas.microsoft.com/office/2006/metadata/properties" xmlns:ns2="ed5b06d9-8090-4d89-8ce2-1b73fe2926a3" xmlns:ns3="7be1805a-b0e0-4506-b351-1aab0396ac81" targetNamespace="http://schemas.microsoft.com/office/2006/metadata/properties" ma:root="true" ma:fieldsID="c6398eb37052a6ebd819ed3eaa40689b" ns2:_="" ns3:_="">
    <xsd:import namespace="ed5b06d9-8090-4d89-8ce2-1b73fe2926a3"/>
    <xsd:import namespace="7be1805a-b0e0-4506-b351-1aab0396ac8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b06d9-8090-4d89-8ce2-1b73fe2926a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e1805a-b0e0-4506-b351-1aab0396ac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83BF1A-7542-4C2D-9CCE-97A49ABE8788}"/>
</file>

<file path=customXml/itemProps2.xml><?xml version="1.0" encoding="utf-8"?>
<ds:datastoreItem xmlns:ds="http://schemas.openxmlformats.org/officeDocument/2006/customXml" ds:itemID="{D316E730-E1F5-48C3-8C51-9162E9922A30}"/>
</file>

<file path=customXml/itemProps3.xml><?xml version="1.0" encoding="utf-8"?>
<ds:datastoreItem xmlns:ds="http://schemas.openxmlformats.org/officeDocument/2006/customXml" ds:itemID="{4CBE0A4F-B1D3-4CC6-B4CF-F4D9A7E9D41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2014-05-08T21:53:54Z</dcterms:created>
  <dcterms:modified xsi:type="dcterms:W3CDTF">2017-01-10T11:18:22Z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0x010100FE1224AB2A500240B8297D80ACE25636</vt:lpwstr>
  </property>
</Properties>
</file>